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7ABC32"/>
    <a:srgbClr val="2A5A06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4803345"/>
            <a:ext cx="7940660" cy="763525"/>
          </a:xfrm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566870"/>
            <a:ext cx="7940660" cy="45811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61082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1"/>
            <a:ext cx="6558080" cy="61082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138425"/>
            <a:ext cx="6558080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95362"/>
            <a:ext cx="8229600" cy="458115"/>
          </a:xfrm>
          <a:noFill/>
        </p:spPr>
        <p:txBody>
          <a:bodyPr>
            <a:normAutofit fontScale="90000"/>
          </a:bodyPr>
          <a:lstStyle/>
          <a:p>
            <a:pPr algn="l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106182"/>
            <a:ext cx="8229600" cy="391880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0605" y="1291130"/>
            <a:ext cx="6558080" cy="458116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70605" y="2207360"/>
            <a:ext cx="6558080" cy="4428445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32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30</cp:revision>
  <dcterms:created xsi:type="dcterms:W3CDTF">2013-08-21T19:17:07Z</dcterms:created>
  <dcterms:modified xsi:type="dcterms:W3CDTF">2018-11-24T09:52:45Z</dcterms:modified>
</cp:coreProperties>
</file>