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549"/>
    <a:srgbClr val="1D3A00"/>
    <a:srgbClr val="007033"/>
    <a:srgbClr val="5EEC3C"/>
    <a:srgbClr val="990099"/>
    <a:srgbClr val="CC0099"/>
    <a:srgbClr val="FE9202"/>
    <a:srgbClr val="6C1A00"/>
    <a:srgbClr val="00AACC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2877160"/>
            <a:ext cx="8246070" cy="122164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098800"/>
            <a:ext cx="8231372" cy="763525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97405"/>
            <a:ext cx="8246070" cy="763526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960930"/>
            <a:ext cx="8246070" cy="2901392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29" y="281175"/>
            <a:ext cx="6260905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29" y="1044700"/>
            <a:ext cx="6260905" cy="3511061"/>
          </a:xfrm>
        </p:spPr>
        <p:txBody>
          <a:bodyPr/>
          <a:lstStyle>
            <a:lvl1pPr>
              <a:defRPr sz="2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7" y="1197405"/>
            <a:ext cx="8093365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946648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419045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algn="ctr"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 algn="ctr"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 algn="ctr">
              <a:defRPr sz="1600"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 algn="ctr">
              <a:defRPr sz="1600"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946648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419045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algn="ctr"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2pPr>
            <a:lvl3pPr algn="ctr"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 algn="ctr">
              <a:defRPr sz="1600">
                <a:solidFill>
                  <a:schemeClr val="accent1">
                    <a:lumMod val="20000"/>
                    <a:lumOff val="80000"/>
                  </a:schemeClr>
                </a:solidFill>
              </a:defRPr>
            </a:lvl4pPr>
            <a:lvl5pPr algn="ctr">
              <a:defRPr sz="1600">
                <a:solidFill>
                  <a:schemeClr val="accent1">
                    <a:lumMod val="20000"/>
                    <a:lumOff val="8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2018-11-24T10:13:35Z</dcterms:modified>
</cp:coreProperties>
</file>