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9" r:id="rId4"/>
    <p:sldId id="258" r:id="rId5"/>
    <p:sldId id="260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79E37"/>
    <a:srgbClr val="202E54"/>
    <a:srgbClr val="FF2549"/>
    <a:srgbClr val="1D3A00"/>
    <a:srgbClr val="007033"/>
    <a:srgbClr val="5EEC3C"/>
    <a:srgbClr val="990099"/>
    <a:srgbClr val="CC0099"/>
    <a:srgbClr val="FE9202"/>
    <a:srgbClr val="6C1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18E60-4300-4729-A0D7-6AB984C3922D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533E96-F078-4B3D-A8F4-F1AF21EBC3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300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8965" y="2724455"/>
            <a:ext cx="8246070" cy="1374345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4103416"/>
            <a:ext cx="8231372" cy="763525"/>
          </a:xfrm>
        </p:spPr>
        <p:txBody>
          <a:bodyPr>
            <a:normAutofit/>
          </a:bodyPr>
          <a:lstStyle>
            <a:lvl1pPr marL="0" indent="0" algn="r">
              <a:buNone/>
              <a:defRPr sz="2800" b="0" i="0">
                <a:solidFill>
                  <a:srgbClr val="C79E37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</a:t>
            </a:r>
            <a:r>
              <a:rPr lang="en-US" dirty="0" smtClean="0"/>
              <a:t>Master </a:t>
            </a:r>
            <a:r>
              <a:rPr lang="en-US" dirty="0"/>
              <a:t>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:a16="http://schemas.microsoft.com/office/drawing/2014/main" xmlns="" id="{08B89D22-1D6E-450B-881F-4D2A4C527F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08475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739290"/>
            <a:ext cx="8246070" cy="763526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rgbClr val="C79E37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502815"/>
            <a:ext cx="8246070" cy="3359507"/>
          </a:xfrm>
        </p:spPr>
        <p:txBody>
          <a:bodyPr/>
          <a:lstStyle>
            <a:lvl1pPr algn="l">
              <a:defRPr sz="2800">
                <a:solidFill>
                  <a:schemeClr val="bg1"/>
                </a:solidFill>
              </a:defRPr>
            </a:lvl1pPr>
            <a:lvl2pPr algn="l">
              <a:defRPr>
                <a:solidFill>
                  <a:schemeClr val="bg1"/>
                </a:solidFill>
              </a:defRPr>
            </a:lvl2pPr>
            <a:lvl3pPr algn="l">
              <a:defRPr>
                <a:solidFill>
                  <a:schemeClr val="bg1"/>
                </a:solidFill>
              </a:defRPr>
            </a:lvl3pPr>
            <a:lvl4pPr algn="l">
              <a:defRPr>
                <a:solidFill>
                  <a:schemeClr val="bg1"/>
                </a:solidFill>
              </a:defRPr>
            </a:lvl4pPr>
            <a:lvl5pPr algn="l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4129" y="281175"/>
            <a:ext cx="6260905" cy="725349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C79E37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4129" y="1044700"/>
            <a:ext cx="6260905" cy="3511061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317" y="739290"/>
            <a:ext cx="8093365" cy="763525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rgbClr val="C79E37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79" y="1808225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2280622"/>
            <a:ext cx="4040188" cy="2276294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808225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2280622"/>
            <a:ext cx="4041775" cy="2276294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1E867DF-3DCA-4725-94F0-F2B6BD747A82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Slide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Make Effective Presentations</a:t>
            </a:r>
          </a:p>
          <a:p>
            <a:r>
              <a:rPr lang="en-US" dirty="0"/>
              <a:t>Using Awesome Backgrounds</a:t>
            </a:r>
          </a:p>
          <a:p>
            <a:r>
              <a:rPr lang="en-US" dirty="0"/>
              <a:t>Engage your Audience</a:t>
            </a:r>
          </a:p>
          <a:p>
            <a:r>
              <a:rPr lang="en-US" dirty="0"/>
              <a:t>Capture Audience Attention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Make Effective Presentations</a:t>
            </a:r>
          </a:p>
          <a:p>
            <a:r>
              <a:rPr lang="en-US"/>
              <a:t>Using Awesome Backgrounds</a:t>
            </a:r>
          </a:p>
          <a:p>
            <a:r>
              <a:rPr lang="en-US"/>
              <a:t>Engage your Audience</a:t>
            </a:r>
          </a:p>
          <a:p>
            <a:r>
              <a:rPr lang="en-US"/>
              <a:t>Capture Audience Attention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Product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Feature 1</a:t>
            </a:r>
          </a:p>
          <a:p>
            <a:r>
              <a:rPr lang="en-US"/>
              <a:t>Feature 2</a:t>
            </a:r>
          </a:p>
          <a:p>
            <a:r>
              <a:rPr lang="en-US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/>
              <a:t>Product B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/>
              <a:t>Feature 1</a:t>
            </a:r>
          </a:p>
          <a:p>
            <a:r>
              <a:rPr lang="en-US"/>
              <a:t>Feature 2</a:t>
            </a:r>
          </a:p>
          <a:p>
            <a:r>
              <a:rPr lang="en-US"/>
              <a:t>Feature 3</a:t>
            </a:r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00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</Words>
  <Application>Microsoft Office PowerPoint</Application>
  <PresentationFormat>On-screen Show (16:9)</PresentationFormat>
  <Paragraphs>21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Click to edit  Master title style</vt:lpstr>
      <vt:lpstr>Slide Title</vt:lpstr>
      <vt:lpstr>Slide Title</vt:lpstr>
      <vt:lpstr>Slide Title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2017-08-01T15:40:51Z</dcterms:created>
  <dcterms:modified xsi:type="dcterms:W3CDTF">2018-11-24T10:13:58Z</dcterms:modified>
</cp:coreProperties>
</file>