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02"/>
    <a:srgbClr val="FFCC66"/>
    <a:srgbClr val="CCCC00"/>
    <a:srgbClr val="FFFF66"/>
    <a:srgbClr val="5EEC3C"/>
    <a:srgbClr val="007033"/>
    <a:srgbClr val="990099"/>
    <a:srgbClr val="CC0099"/>
    <a:srgbClr val="6C1A00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5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5A4F8-D17E-437A-B973-86A5AEFC44B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95A36-EA41-425F-AC00-4253627ED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8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0" y="586585"/>
            <a:ext cx="4275739" cy="198516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E9202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571750"/>
            <a:ext cx="4275739" cy="137434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CCCC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D0392309-F313-42CC-A3FA-B26C9A032E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02815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266340"/>
            <a:ext cx="8246070" cy="2443275"/>
          </a:xfrm>
        </p:spPr>
        <p:txBody>
          <a:bodyPr/>
          <a:lstStyle>
            <a:lvl1pPr algn="l">
              <a:defRPr sz="2800">
                <a:solidFill>
                  <a:srgbClr val="CCCC00"/>
                </a:solidFill>
              </a:defRPr>
            </a:lvl1pPr>
            <a:lvl2pPr algn="l">
              <a:defRPr>
                <a:solidFill>
                  <a:srgbClr val="CCCC00"/>
                </a:solidFill>
              </a:defRPr>
            </a:lvl2pPr>
            <a:lvl3pPr algn="l">
              <a:defRPr>
                <a:solidFill>
                  <a:srgbClr val="CCCC00"/>
                </a:solidFill>
              </a:defRPr>
            </a:lvl3pPr>
            <a:lvl4pPr algn="l">
              <a:defRPr>
                <a:solidFill>
                  <a:srgbClr val="CCCC00"/>
                </a:solidFill>
              </a:defRPr>
            </a:lvl4pPr>
            <a:lvl5pPr algn="l">
              <a:defRPr>
                <a:solidFill>
                  <a:srgbClr val="CCCC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4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044700"/>
            <a:ext cx="6260904" cy="3511061"/>
          </a:xfrm>
        </p:spPr>
        <p:txBody>
          <a:bodyPr/>
          <a:lstStyle>
            <a:lvl1pPr>
              <a:defRPr sz="2800">
                <a:solidFill>
                  <a:srgbClr val="CCCC00"/>
                </a:solidFill>
              </a:defRPr>
            </a:lvl1pPr>
            <a:lvl2pPr>
              <a:defRPr>
                <a:solidFill>
                  <a:srgbClr val="CCCC00"/>
                </a:solidFill>
              </a:defRPr>
            </a:lvl2pPr>
            <a:lvl3pPr>
              <a:defRPr>
                <a:solidFill>
                  <a:srgbClr val="CCCC00"/>
                </a:solidFill>
              </a:defRPr>
            </a:lvl3pPr>
            <a:lvl4pPr>
              <a:defRPr>
                <a:solidFill>
                  <a:srgbClr val="CCCC00"/>
                </a:solidFill>
              </a:defRPr>
            </a:lvl4pPr>
            <a:lvl5pPr>
              <a:defRPr>
                <a:solidFill>
                  <a:srgbClr val="CCCC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02815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09192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CCCC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1749"/>
            <a:ext cx="4040188" cy="2137871"/>
          </a:xfrm>
        </p:spPr>
        <p:txBody>
          <a:bodyPr/>
          <a:lstStyle>
            <a:lvl1pPr algn="ctr">
              <a:defRPr sz="2400">
                <a:solidFill>
                  <a:srgbClr val="CCCC00"/>
                </a:solidFill>
              </a:defRPr>
            </a:lvl1pPr>
            <a:lvl2pPr algn="ctr">
              <a:defRPr sz="2000">
                <a:solidFill>
                  <a:srgbClr val="CCCC00"/>
                </a:solidFill>
              </a:defRPr>
            </a:lvl2pPr>
            <a:lvl3pPr algn="ctr">
              <a:defRPr sz="1800">
                <a:solidFill>
                  <a:srgbClr val="CCCC00"/>
                </a:solidFill>
              </a:defRPr>
            </a:lvl3pPr>
            <a:lvl4pPr algn="ctr">
              <a:defRPr sz="1600">
                <a:solidFill>
                  <a:srgbClr val="CCCC00"/>
                </a:solidFill>
              </a:defRPr>
            </a:lvl4pPr>
            <a:lvl5pPr algn="ctr">
              <a:defRPr sz="1600">
                <a:solidFill>
                  <a:srgbClr val="CCCC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09192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CCCC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71749"/>
            <a:ext cx="4041775" cy="2137871"/>
          </a:xfrm>
        </p:spPr>
        <p:txBody>
          <a:bodyPr/>
          <a:lstStyle>
            <a:lvl1pPr algn="ctr">
              <a:defRPr sz="2400">
                <a:solidFill>
                  <a:srgbClr val="CCCC00"/>
                </a:solidFill>
              </a:defRPr>
            </a:lvl1pPr>
            <a:lvl2pPr algn="ctr">
              <a:defRPr sz="2000">
                <a:solidFill>
                  <a:srgbClr val="CCCC00"/>
                </a:solidFill>
              </a:defRPr>
            </a:lvl2pPr>
            <a:lvl3pPr algn="ctr">
              <a:defRPr sz="1800">
                <a:solidFill>
                  <a:srgbClr val="CCCC00"/>
                </a:solidFill>
              </a:defRPr>
            </a:lvl3pPr>
            <a:lvl4pPr algn="ctr">
              <a:defRPr sz="1600">
                <a:solidFill>
                  <a:srgbClr val="CCCC00"/>
                </a:solidFill>
              </a:defRPr>
            </a:lvl4pPr>
            <a:lvl5pPr algn="ctr">
              <a:defRPr sz="1600">
                <a:solidFill>
                  <a:srgbClr val="CCCC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4DF888E-C563-4C70-B159-74633ECD6BEA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47</Words>
  <Application>Microsoft Office PowerPoint</Application>
  <PresentationFormat>On-screen Show (16:9)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125</cp:revision>
  <dcterms:created xsi:type="dcterms:W3CDTF">2013-08-21T19:17:07Z</dcterms:created>
  <dcterms:modified xsi:type="dcterms:W3CDTF">2018-11-24T10:12:24Z</dcterms:modified>
</cp:coreProperties>
</file>