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B01"/>
    <a:srgbClr val="FE9202"/>
    <a:srgbClr val="58004E"/>
    <a:srgbClr val="800080"/>
    <a:srgbClr val="CC0099"/>
    <a:srgbClr val="1D3A00"/>
    <a:srgbClr val="5EEC3C"/>
    <a:srgbClr val="990099"/>
    <a:srgbClr val="007033"/>
    <a:srgbClr val="6C1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17900" y="1655520"/>
            <a:ext cx="7177135" cy="137434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7900" y="3793390"/>
            <a:ext cx="7164342" cy="916230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FFDB0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86585"/>
            <a:ext cx="8246070" cy="763526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FFDB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02815"/>
            <a:ext cx="8246070" cy="3359507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6719020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DB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197405"/>
            <a:ext cx="6719020" cy="3358356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317" y="586585"/>
            <a:ext cx="8093365" cy="916230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FFDB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55520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127917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55520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127917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8965" y="281175"/>
            <a:ext cx="8246070" cy="725349"/>
          </a:xfrm>
        </p:spPr>
        <p:txBody>
          <a:bodyPr>
            <a:norm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5317" y="128470"/>
            <a:ext cx="8093365" cy="763525"/>
          </a:xfrm>
        </p:spPr>
        <p:txBody>
          <a:bodyPr>
            <a:norm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On-screen Show (16:9)</PresentationFormat>
  <Paragraphs>20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Slide Title</vt:lpstr>
      <vt:lpstr>Slide Title</vt:lpstr>
      <vt:lpstr>Slide Title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2018-11-24T10:13:11Z</dcterms:modified>
</cp:coreProperties>
</file>