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3500"/>
    <a:srgbClr val="FF2549"/>
    <a:srgbClr val="1D3A00"/>
    <a:srgbClr val="007033"/>
    <a:srgbClr val="5EEC3C"/>
    <a:srgbClr val="990099"/>
    <a:srgbClr val="CC0099"/>
    <a:srgbClr val="FE9202"/>
    <a:srgbClr val="6C1A00"/>
    <a:srgbClr val="00A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2571750"/>
            <a:ext cx="8246070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098800"/>
            <a:ext cx="8231372" cy="763525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5C35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824607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5C35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512212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29" y="281175"/>
            <a:ext cx="6260905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C35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29" y="1044700"/>
            <a:ext cx="6260905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433880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5C35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27916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27916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2018-11-24T10:14:21Z</dcterms:modified>
</cp:coreProperties>
</file>