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33"/>
    <a:srgbClr val="FFCC66"/>
    <a:srgbClr val="990099"/>
    <a:srgbClr val="CC0099"/>
    <a:srgbClr val="FE9202"/>
    <a:srgbClr val="6C1A00"/>
    <a:srgbClr val="00AACC"/>
    <a:srgbClr val="5EEC3C"/>
    <a:srgbClr val="1D3A00"/>
    <a:srgbClr val="0032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-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079F5-4A20-44B5-BFAC-0B14E2713F81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B4EDE-60F9-4B1B-80BD-B4FF70B8A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428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031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65195" y="433880"/>
            <a:ext cx="7177135" cy="1221640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5195" y="1655519"/>
            <a:ext cx="7177135" cy="610820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ED38B126-F850-4970-96DD-0124EC76CDC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8246070" cy="763525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655519"/>
            <a:ext cx="8246070" cy="3054101"/>
          </a:xfrm>
        </p:spPr>
        <p:txBody>
          <a:bodyPr/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algn="l"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algn="l"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algn="l"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algn="l"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6835" y="433880"/>
            <a:ext cx="6260905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6835" y="1197405"/>
            <a:ext cx="6260905" cy="3511061"/>
          </a:xfrm>
        </p:spPr>
        <p:txBody>
          <a:bodyPr/>
          <a:lstStyle>
            <a:lvl1pPr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8246070" cy="763525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786519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266340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algn="ctr">
              <a:defRPr sz="2000">
                <a:solidFill>
                  <a:schemeClr val="bg1">
                    <a:lumMod val="50000"/>
                  </a:schemeClr>
                </a:solidFill>
              </a:defRPr>
            </a:lvl2pPr>
            <a:lvl3pPr algn="ctr">
              <a:defRPr sz="1800">
                <a:solidFill>
                  <a:schemeClr val="bg1">
                    <a:lumMod val="50000"/>
                  </a:schemeClr>
                </a:solidFill>
              </a:defRPr>
            </a:lvl3pPr>
            <a:lvl4pPr algn="ctr"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 algn="ctr">
              <a:defRPr sz="1600">
                <a:solidFill>
                  <a:schemeClr val="bg1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786519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266340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algn="ctr">
              <a:defRPr sz="2000">
                <a:solidFill>
                  <a:schemeClr val="bg1">
                    <a:lumMod val="50000"/>
                  </a:schemeClr>
                </a:solidFill>
              </a:defRPr>
            </a:lvl2pPr>
            <a:lvl3pPr algn="ctr">
              <a:defRPr sz="1800">
                <a:solidFill>
                  <a:schemeClr val="bg1">
                    <a:lumMod val="50000"/>
                  </a:schemeClr>
                </a:solidFill>
              </a:defRPr>
            </a:lvl3pPr>
            <a:lvl4pPr algn="ctr"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 algn="ctr">
              <a:defRPr sz="1600">
                <a:solidFill>
                  <a:schemeClr val="bg1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</TotalTime>
  <Words>50</Words>
  <Application>Microsoft Office PowerPoint</Application>
  <PresentationFormat>On-screen Show (16:9)</PresentationFormat>
  <Paragraphs>21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Asus</cp:lastModifiedBy>
  <cp:revision>121</cp:revision>
  <dcterms:created xsi:type="dcterms:W3CDTF">2013-08-21T19:17:07Z</dcterms:created>
  <dcterms:modified xsi:type="dcterms:W3CDTF">2018-11-24T10:21:09Z</dcterms:modified>
</cp:coreProperties>
</file>