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9900"/>
    <a:srgbClr val="D99B01"/>
    <a:srgbClr val="FF66CC"/>
    <a:srgbClr val="FF67AC"/>
    <a:srgbClr val="CC0099"/>
    <a:srgbClr val="FFDC47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081DCD68-F923-45F6-B64D-749A1A47D906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AADA0546-EEDA-4B2C-BB34-28EF04E819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2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9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3182570"/>
            <a:ext cx="8093364" cy="138382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4251505"/>
            <a:ext cx="8093365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9F09DFDE-2F0D-4C9C-90EF-EF45F60261B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739290"/>
            <a:ext cx="8246070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799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98559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739290"/>
            <a:ext cx="8246071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96093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39245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96093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39245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4FFCAD2-EF2E-4AA1-90FE-BEF272648790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Dubai" panose="020B0503030403030204" pitchFamily="34" charset="-78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138</cp:revision>
  <dcterms:created xsi:type="dcterms:W3CDTF">2013-08-21T19:17:07Z</dcterms:created>
  <dcterms:modified xsi:type="dcterms:W3CDTF">2018-11-24T10:21:59Z</dcterms:modified>
</cp:coreProperties>
</file>