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9" r:id="rId4"/>
    <p:sldId id="258" r:id="rId5"/>
    <p:sldId id="260" r:id="rId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1D3A00"/>
    <a:srgbClr val="E39A39"/>
    <a:srgbClr val="990099"/>
    <a:srgbClr val="CC0099"/>
    <a:srgbClr val="FE9202"/>
    <a:srgbClr val="007033"/>
    <a:srgbClr val="6C1A00"/>
    <a:srgbClr val="00AACC"/>
    <a:srgbClr val="5EEC3C"/>
    <a:srgbClr val="0032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2" d="100"/>
          <a:sy n="102" d="100"/>
        </p:scale>
        <p:origin x="-456" y="2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B84815-7C66-458B-8F64-F9C1D4D77A4D}" type="datetimeFigureOut">
              <a:rPr lang="en-US" smtClean="0"/>
              <a:t>11/24/2018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BB7E9A-46CE-4359-951B-F824989898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5522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3285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07080" y="1350110"/>
            <a:ext cx="7787954" cy="1527050"/>
          </a:xfr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7080" y="2877160"/>
            <a:ext cx="7787955" cy="1068935"/>
          </a:xfrm>
        </p:spPr>
        <p:txBody>
          <a:bodyPr>
            <a:normAutofit/>
          </a:bodyPr>
          <a:lstStyle>
            <a:lvl1pPr marL="0" indent="0" algn="r">
              <a:buNone/>
              <a:defRPr sz="2800" b="0" i="0">
                <a:solidFill>
                  <a:srgbClr val="1D3A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</a:t>
            </a:r>
          </a:p>
          <a:p>
            <a:r>
              <a:rPr lang="en-US" dirty="0"/>
              <a:t>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E:\websites\free-power-point-templates\2012\logos.png">
            <a:extLst>
              <a:ext uri="{FF2B5EF4-FFF2-40B4-BE49-F238E27FC236}">
                <a16:creationId xmlns:a16="http://schemas.microsoft.com/office/drawing/2014/main" xmlns="" id="{27B38C30-FF33-49BF-9022-590B6640CE7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18306" y="2326213"/>
            <a:ext cx="1463784" cy="526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433880"/>
            <a:ext cx="8246070" cy="610821"/>
          </a:xfrm>
        </p:spPr>
        <p:txBody>
          <a:bodyPr>
            <a:normAutofit/>
          </a:bodyPr>
          <a:lstStyle>
            <a:lvl1pPr algn="r">
              <a:defRPr sz="36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6" y="1502815"/>
            <a:ext cx="8246070" cy="3359508"/>
          </a:xfrm>
        </p:spPr>
        <p:txBody>
          <a:bodyPr/>
          <a:lstStyle>
            <a:lvl1pPr algn="l">
              <a:defRPr sz="2800">
                <a:solidFill>
                  <a:srgbClr val="1D3A00"/>
                </a:solidFill>
              </a:defRPr>
            </a:lvl1pPr>
            <a:lvl2pPr algn="l">
              <a:defRPr>
                <a:solidFill>
                  <a:srgbClr val="1D3A00"/>
                </a:solidFill>
              </a:defRPr>
            </a:lvl2pPr>
            <a:lvl3pPr algn="l">
              <a:defRPr>
                <a:solidFill>
                  <a:srgbClr val="1D3A00"/>
                </a:solidFill>
              </a:defRPr>
            </a:lvl3pPr>
            <a:lvl4pPr algn="l">
              <a:defRPr>
                <a:solidFill>
                  <a:srgbClr val="1D3A00"/>
                </a:solidFill>
              </a:defRPr>
            </a:lvl4pPr>
            <a:lvl5pPr algn="l">
              <a:defRPr>
                <a:solidFill>
                  <a:srgbClr val="1D3A0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6835" y="433880"/>
            <a:ext cx="6108200" cy="572644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E39A39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6835" y="1044700"/>
            <a:ext cx="6108200" cy="3663766"/>
          </a:xfrm>
        </p:spPr>
        <p:txBody>
          <a:bodyPr/>
          <a:lstStyle>
            <a:lvl1pPr>
              <a:defRPr sz="2800">
                <a:solidFill>
                  <a:srgbClr val="1D3A00"/>
                </a:solidFill>
              </a:defRPr>
            </a:lvl1pPr>
            <a:lvl2pPr>
              <a:defRPr>
                <a:solidFill>
                  <a:srgbClr val="1D3A00"/>
                </a:solidFill>
              </a:defRPr>
            </a:lvl2pPr>
            <a:lvl3pPr>
              <a:defRPr>
                <a:solidFill>
                  <a:srgbClr val="1D3A00"/>
                </a:solidFill>
              </a:defRPr>
            </a:lvl3pPr>
            <a:lvl4pPr>
              <a:defRPr>
                <a:solidFill>
                  <a:srgbClr val="1D3A00"/>
                </a:solidFill>
              </a:defRPr>
            </a:lvl4pPr>
            <a:lvl5pPr>
              <a:defRPr>
                <a:solidFill>
                  <a:srgbClr val="1D3A0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670" y="433880"/>
            <a:ext cx="7940659" cy="610820"/>
          </a:xfrm>
        </p:spPr>
        <p:txBody>
          <a:bodyPr>
            <a:normAutofit/>
          </a:bodyPr>
          <a:lstStyle>
            <a:lvl1pPr algn="r">
              <a:defRPr sz="36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6879" y="1502814"/>
            <a:ext cx="4040188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rgbClr val="1D3A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6879" y="1975211"/>
            <a:ext cx="4040188" cy="2276294"/>
          </a:xfrm>
        </p:spPr>
        <p:txBody>
          <a:bodyPr/>
          <a:lstStyle>
            <a:lvl1pPr algn="ctr">
              <a:defRPr sz="2400">
                <a:solidFill>
                  <a:srgbClr val="1D3A00"/>
                </a:solidFill>
              </a:defRPr>
            </a:lvl1pPr>
            <a:lvl2pPr algn="ctr">
              <a:defRPr sz="2000">
                <a:solidFill>
                  <a:srgbClr val="1D3A00"/>
                </a:solidFill>
              </a:defRPr>
            </a:lvl2pPr>
            <a:lvl3pPr algn="ctr">
              <a:defRPr sz="1800">
                <a:solidFill>
                  <a:srgbClr val="1D3A00"/>
                </a:solidFill>
              </a:defRPr>
            </a:lvl3pPr>
            <a:lvl4pPr algn="ctr">
              <a:defRPr sz="1600">
                <a:solidFill>
                  <a:srgbClr val="1D3A00"/>
                </a:solidFill>
              </a:defRPr>
            </a:lvl4pPr>
            <a:lvl5pPr algn="ctr">
              <a:defRPr sz="1600">
                <a:solidFill>
                  <a:srgbClr val="1D3A0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0" y="1502814"/>
            <a:ext cx="4041775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rgbClr val="1D3A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2000" y="1975211"/>
            <a:ext cx="4041775" cy="2276294"/>
          </a:xfrm>
        </p:spPr>
        <p:txBody>
          <a:bodyPr/>
          <a:lstStyle>
            <a:lvl1pPr algn="ctr">
              <a:defRPr sz="2400">
                <a:solidFill>
                  <a:srgbClr val="1D3A00"/>
                </a:solidFill>
              </a:defRPr>
            </a:lvl1pPr>
            <a:lvl2pPr algn="ctr">
              <a:defRPr sz="2000">
                <a:solidFill>
                  <a:srgbClr val="1D3A00"/>
                </a:solidFill>
              </a:defRPr>
            </a:lvl2pPr>
            <a:lvl3pPr algn="ctr">
              <a:defRPr sz="1800">
                <a:solidFill>
                  <a:srgbClr val="1D3A00"/>
                </a:solidFill>
              </a:defRPr>
            </a:lvl3pPr>
            <a:lvl4pPr algn="ctr">
              <a:defRPr sz="1600">
                <a:solidFill>
                  <a:srgbClr val="1D3A00"/>
                </a:solidFill>
              </a:defRPr>
            </a:lvl4pPr>
            <a:lvl5pPr algn="ctr">
              <a:defRPr sz="1600">
                <a:solidFill>
                  <a:srgbClr val="1D3A0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106BF9C3-4189-4EBF-B9C7-252553D7A51D}"/>
              </a:ext>
            </a:extLst>
          </p:cNvPr>
          <p:cNvSpPr txBox="1"/>
          <p:nvPr userDrawn="1"/>
        </p:nvSpPr>
        <p:spPr>
          <a:xfrm>
            <a:off x="-9150" y="5213747"/>
            <a:ext cx="83896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chemeClr val="bg1">
                    <a:lumMod val="65000"/>
                  </a:schemeClr>
                </a:solidFill>
              </a:rPr>
              <a:t>This presentation uses a free template provided by FPPT.com</a:t>
            </a:r>
          </a:p>
          <a:p>
            <a:r>
              <a:rPr lang="en-US" sz="1400">
                <a:solidFill>
                  <a:schemeClr val="bg1">
                    <a:lumMod val="65000"/>
                  </a:schemeClr>
                </a:solidFill>
              </a:rPr>
              <a:t>www.free-power-point-templates.com</a:t>
            </a:r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Make Effective Presentations</a:t>
            </a:r>
          </a:p>
          <a:p>
            <a:r>
              <a:rPr lang="en-US"/>
              <a:t>Using Awesome Backgrounds</a:t>
            </a:r>
          </a:p>
          <a:p>
            <a:r>
              <a:rPr lang="en-US"/>
              <a:t>Engage your Audience</a:t>
            </a:r>
          </a:p>
          <a:p>
            <a:r>
              <a:rPr lang="en-US"/>
              <a:t>Capture Audience Attention</a:t>
            </a:r>
          </a:p>
          <a:p>
            <a:endParaRPr lang="en-US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Make Effective Presentations</a:t>
            </a:r>
          </a:p>
          <a:p>
            <a:r>
              <a:rPr lang="en-US"/>
              <a:t>Using Awesome Backgrounds</a:t>
            </a:r>
          </a:p>
          <a:p>
            <a:r>
              <a:rPr lang="en-US"/>
              <a:t>Engage your Audience</a:t>
            </a:r>
          </a:p>
          <a:p>
            <a:r>
              <a:rPr lang="en-US"/>
              <a:t>Capture Audience Attention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Product 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/>
              <a:t>Feature 1</a:t>
            </a:r>
          </a:p>
          <a:p>
            <a:r>
              <a:rPr lang="en-US"/>
              <a:t>Feature 2</a:t>
            </a:r>
          </a:p>
          <a:p>
            <a:r>
              <a:rPr lang="en-US"/>
              <a:t>Feature 3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/>
              <a:t>Product B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/>
              <a:t>Feature 1</a:t>
            </a:r>
          </a:p>
          <a:p>
            <a:r>
              <a:rPr lang="en-US"/>
              <a:t>Feature 2</a:t>
            </a:r>
          </a:p>
          <a:p>
            <a:r>
              <a:rPr lang="en-US"/>
              <a:t>Feature 3</a:t>
            </a:r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100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</Words>
  <Application>Microsoft Office PowerPoint</Application>
  <PresentationFormat>On-screen Show (16:9)</PresentationFormat>
  <Paragraphs>20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Slide Title</vt:lpstr>
      <vt:lpstr>Slide Title</vt:lpstr>
      <vt:lpstr>Slide Title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2017-07-28T16:22:50Z</dcterms:created>
  <dcterms:modified xsi:type="dcterms:W3CDTF">2018-11-24T10:19:59Z</dcterms:modified>
</cp:coreProperties>
</file>