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33"/>
    <a:srgbClr val="FFCC66"/>
    <a:srgbClr val="990099"/>
    <a:srgbClr val="CC0099"/>
    <a:srgbClr val="FE9202"/>
    <a:srgbClr val="6C1A00"/>
    <a:srgbClr val="00AACC"/>
    <a:srgbClr val="5EEC3C"/>
    <a:srgbClr val="1D3A00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E3285-2731-482C-9BA1-6DB4E033BD35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C0F99-072F-4A56-BD7A-DE88D29F4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8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5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3169088"/>
            <a:ext cx="8246070" cy="106893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251505"/>
            <a:ext cx="824607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8302B928-D482-4F1C-B331-D0B05F43F3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7" y="2326215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-24235"/>
            <a:ext cx="8246070" cy="916230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97405"/>
            <a:ext cx="8246070" cy="3512215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197405"/>
            <a:ext cx="6260905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0"/>
            <a:ext cx="8246070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48110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96093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48110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96093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4F72A17-69DD-4339-87C4-72C6A7A9986A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53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120</cp:revision>
  <dcterms:created xsi:type="dcterms:W3CDTF">2013-08-21T19:17:07Z</dcterms:created>
  <dcterms:modified xsi:type="dcterms:W3CDTF">2018-11-24T10:21:35Z</dcterms:modified>
</cp:coreProperties>
</file>