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47"/>
    <a:srgbClr val="FFABC9"/>
    <a:srgbClr val="FFFF21"/>
    <a:srgbClr val="9900CC"/>
    <a:srgbClr val="FF9900"/>
    <a:srgbClr val="D99B01"/>
    <a:srgbClr val="FF66CC"/>
    <a:srgbClr val="FF67AC"/>
    <a:srgbClr val="CC0099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335275"/>
            <a:ext cx="8246070" cy="77300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098800"/>
            <a:ext cx="8246070" cy="61082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5770" y="3936507"/>
            <a:ext cx="1378584" cy="49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73929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808225"/>
            <a:ext cx="8246070" cy="2901391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433879"/>
            <a:ext cx="5955495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540" y="1198559"/>
            <a:ext cx="595549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044700"/>
            <a:ext cx="8246071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6093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39245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6093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39245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045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52</Words>
  <Application>Microsoft Office PowerPoint</Application>
  <PresentationFormat>On-screen Show (16:9)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147</cp:revision>
  <dcterms:created xsi:type="dcterms:W3CDTF">2013-08-21T19:17:07Z</dcterms:created>
  <dcterms:modified xsi:type="dcterms:W3CDTF">2018-11-24T10:23:15Z</dcterms:modified>
</cp:coreProperties>
</file>