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9" r:id="rId4"/>
    <p:sldId id="258" r:id="rId5"/>
    <p:sldId id="260" r:id="rId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C47"/>
    <a:srgbClr val="990099"/>
    <a:srgbClr val="FF4370"/>
    <a:srgbClr val="FE9202"/>
    <a:srgbClr val="FFF3E7"/>
    <a:srgbClr val="5EEC3C"/>
    <a:srgbClr val="CCCC00"/>
    <a:srgbClr val="FFCC66"/>
    <a:srgbClr val="007033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756" y="-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219C5B-730A-493C-BB62-45504D6AA27F}" type="datetimeFigureOut">
              <a:rPr lang="en-US" smtClean="0"/>
              <a:t>11/24/2018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6273E1-D9F8-48FF-83A0-9EC7235C93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2921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6454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48965" y="2419045"/>
            <a:ext cx="8093365" cy="1527050"/>
          </a:xfr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8964" y="3946095"/>
            <a:ext cx="8093365" cy="610820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>
                <a:solidFill>
                  <a:srgbClr val="00B0F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E:\websites\free-power-point-templates\2012\logos.png">
            <a:extLst>
              <a:ext uri="{FF2B5EF4-FFF2-40B4-BE49-F238E27FC236}">
                <a16:creationId xmlns:a16="http://schemas.microsoft.com/office/drawing/2014/main" xmlns="" id="{802E1F62-B115-4923-BC9C-408BC44D94A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18306" y="2326213"/>
            <a:ext cx="1463784" cy="526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891995"/>
            <a:ext cx="8246070" cy="610820"/>
          </a:xfrm>
        </p:spPr>
        <p:txBody>
          <a:bodyPr>
            <a:normAutofit/>
          </a:bodyPr>
          <a:lstStyle>
            <a:lvl1pPr algn="l">
              <a:defRPr sz="3600" baseline="0">
                <a:solidFill>
                  <a:srgbClr val="00B0F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6" y="1655520"/>
            <a:ext cx="8246070" cy="3054094"/>
          </a:xfrm>
        </p:spPr>
        <p:txBody>
          <a:bodyPr/>
          <a:lstStyle>
            <a:lvl1pPr algn="l">
              <a:defRPr sz="2800">
                <a:solidFill>
                  <a:schemeClr val="bg1"/>
                </a:solidFill>
              </a:defRPr>
            </a:lvl1pPr>
            <a:lvl2pPr algn="l">
              <a:defRPr>
                <a:solidFill>
                  <a:schemeClr val="bg1"/>
                </a:solidFill>
              </a:defRPr>
            </a:lvl2pPr>
            <a:lvl3pPr algn="l">
              <a:defRPr>
                <a:solidFill>
                  <a:schemeClr val="bg1"/>
                </a:solidFill>
              </a:defRPr>
            </a:lvl3pPr>
            <a:lvl4pPr algn="l">
              <a:defRPr>
                <a:solidFill>
                  <a:schemeClr val="bg1"/>
                </a:solidFill>
              </a:defRPr>
            </a:lvl4pPr>
            <a:lvl5pPr algn="l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4130" y="433880"/>
            <a:ext cx="6260905" cy="572644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4130" y="1197406"/>
            <a:ext cx="6260905" cy="3358356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4" y="891995"/>
            <a:ext cx="8246071" cy="610820"/>
          </a:xfrm>
        </p:spPr>
        <p:txBody>
          <a:bodyPr>
            <a:normAutofit/>
          </a:bodyPr>
          <a:lstStyle>
            <a:lvl1pPr algn="l">
              <a:defRPr sz="3600" baseline="0">
                <a:solidFill>
                  <a:srgbClr val="00B0F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1812" y="1655520"/>
            <a:ext cx="4040188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6879" y="2266340"/>
            <a:ext cx="4040188" cy="2137871"/>
          </a:xfrm>
        </p:spPr>
        <p:txBody>
          <a:bodyPr/>
          <a:lstStyle>
            <a:lvl1pPr algn="ctr">
              <a:defRPr sz="2400">
                <a:solidFill>
                  <a:schemeClr val="bg1"/>
                </a:solidFill>
              </a:defRPr>
            </a:lvl1pPr>
            <a:lvl2pPr algn="ctr">
              <a:defRPr sz="20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  <a:lvl4pPr algn="ctr">
              <a:defRPr sz="1600">
                <a:solidFill>
                  <a:schemeClr val="bg1"/>
                </a:solidFill>
              </a:defRPr>
            </a:lvl4pPr>
            <a:lvl5pPr algn="ctr"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0" y="1655520"/>
            <a:ext cx="4041775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2000" y="2266340"/>
            <a:ext cx="4041775" cy="2137871"/>
          </a:xfrm>
        </p:spPr>
        <p:txBody>
          <a:bodyPr/>
          <a:lstStyle>
            <a:lvl1pPr algn="ctr">
              <a:defRPr sz="2400">
                <a:solidFill>
                  <a:schemeClr val="bg1"/>
                </a:solidFill>
              </a:defRPr>
            </a:lvl1pPr>
            <a:lvl2pPr algn="ctr">
              <a:defRPr sz="20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  <a:lvl4pPr algn="ctr">
              <a:defRPr sz="1600">
                <a:solidFill>
                  <a:schemeClr val="bg1"/>
                </a:solidFill>
              </a:defRPr>
            </a:lvl4pPr>
            <a:lvl5pPr algn="ctr"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56AAEF09-D5F4-41BE-968A-BFA1DBE1AD67}"/>
              </a:ext>
            </a:extLst>
          </p:cNvPr>
          <p:cNvSpPr txBox="1"/>
          <p:nvPr userDrawn="1"/>
        </p:nvSpPr>
        <p:spPr>
          <a:xfrm>
            <a:off x="-9150" y="5213747"/>
            <a:ext cx="83896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chemeClr val="bg1">
                    <a:lumMod val="65000"/>
                  </a:schemeClr>
                </a:solidFill>
              </a:rPr>
              <a:t>This presentation uses a free template provided by FPPT.com</a:t>
            </a:r>
          </a:p>
          <a:p>
            <a:r>
              <a:rPr lang="en-US" sz="1400">
                <a:solidFill>
                  <a:schemeClr val="bg1">
                    <a:lumMod val="65000"/>
                  </a:schemeClr>
                </a:solidFill>
              </a:rPr>
              <a:t>www.free-power-point-templates.com</a:t>
            </a:r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Click to edit </a:t>
            </a:r>
            <a:br>
              <a:rPr lang="en-US"/>
            </a:br>
            <a:r>
              <a:rPr lang="en-US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Make Effective Presentations</a:t>
            </a:r>
          </a:p>
          <a:p>
            <a:r>
              <a:rPr lang="en-US"/>
              <a:t>Using Awesome Backgrounds</a:t>
            </a:r>
          </a:p>
          <a:p>
            <a:r>
              <a:rPr lang="en-US"/>
              <a:t>Engage your Audience</a:t>
            </a:r>
          </a:p>
          <a:p>
            <a:r>
              <a:rPr lang="en-US"/>
              <a:t>Capture Audience Attention</a:t>
            </a:r>
          </a:p>
          <a:p>
            <a:endParaRPr lang="en-US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Make Effective Presentations</a:t>
            </a:r>
          </a:p>
          <a:p>
            <a:r>
              <a:rPr lang="en-US"/>
              <a:t>Using Awesome Backgrounds</a:t>
            </a:r>
          </a:p>
          <a:p>
            <a:r>
              <a:rPr lang="en-US"/>
              <a:t>Engage your Audience</a:t>
            </a:r>
          </a:p>
          <a:p>
            <a:r>
              <a:rPr lang="en-US"/>
              <a:t>Capture Audience Attention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Product 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/>
              <a:t>Feature 1</a:t>
            </a:r>
          </a:p>
          <a:p>
            <a:r>
              <a:rPr lang="en-US"/>
              <a:t>Feature 2</a:t>
            </a:r>
          </a:p>
          <a:p>
            <a:r>
              <a:rPr lang="en-US"/>
              <a:t>Feature 3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/>
              <a:t>Product B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/>
              <a:t>Feature 1</a:t>
            </a:r>
          </a:p>
          <a:p>
            <a:r>
              <a:rPr lang="en-US"/>
              <a:t>Feature 2</a:t>
            </a:r>
          </a:p>
          <a:p>
            <a:r>
              <a:rPr lang="en-US"/>
              <a:t>Feature 3</a:t>
            </a:r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1006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1107</TotalTime>
  <Words>50</Words>
  <Application>Microsoft Office PowerPoint</Application>
  <PresentationFormat>On-screen Show (16:9)</PresentationFormat>
  <Paragraphs>21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Click to edit  Master title style</vt:lpstr>
      <vt:lpstr>Slide Title</vt:lpstr>
      <vt:lpstr>Slide Title</vt:lpstr>
      <vt:lpstr>Slide Title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Asus</cp:lastModifiedBy>
  <cp:revision>136</cp:revision>
  <dcterms:created xsi:type="dcterms:W3CDTF">2013-08-21T19:17:07Z</dcterms:created>
  <dcterms:modified xsi:type="dcterms:W3CDTF">2018-11-24T09:48:17Z</dcterms:modified>
</cp:coreProperties>
</file>