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3310" y="5414165"/>
            <a:ext cx="7024430" cy="61082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3310" y="6024985"/>
            <a:ext cx="7024430" cy="62991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1443835"/>
            <a:ext cx="792419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5" y="1901950"/>
            <a:ext cx="7924190" cy="381762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527605"/>
            <a:ext cx="702442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024429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7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65195" y="1291130"/>
            <a:ext cx="7024429" cy="7635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65195" y="2207360"/>
            <a:ext cx="7024429" cy="427574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18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51</cp:revision>
  <dcterms:created xsi:type="dcterms:W3CDTF">2013-08-21T19:17:07Z</dcterms:created>
  <dcterms:modified xsi:type="dcterms:W3CDTF">2018-11-24T09:47:58Z</dcterms:modified>
</cp:coreProperties>
</file>