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4B04"/>
    <a:srgbClr val="9900CC"/>
    <a:srgbClr val="FF9900"/>
    <a:srgbClr val="D99B01"/>
    <a:srgbClr val="FF66CC"/>
    <a:srgbClr val="FF67AC"/>
    <a:srgbClr val="CC0099"/>
    <a:srgbClr val="FFDC47"/>
    <a:srgbClr val="5EEC3C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B6E48-C8F7-446C-93F9-E67B01C1339D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FD6507-040F-4793-869F-58F942F20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305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106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5318" y="3335275"/>
            <a:ext cx="8093364" cy="773002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5317" y="4098800"/>
            <a:ext cx="8093366" cy="610821"/>
          </a:xfrm>
        </p:spPr>
        <p:txBody>
          <a:bodyPr>
            <a:normAutofit/>
          </a:bodyPr>
          <a:lstStyle>
            <a:lvl1pPr marL="0" indent="0" algn="ctr">
              <a:buNone/>
              <a:defRPr sz="2800" b="0" i="0"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81175"/>
            <a:ext cx="8246070" cy="763525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350111"/>
            <a:ext cx="8246070" cy="3359504"/>
          </a:xfrm>
        </p:spPr>
        <p:txBody>
          <a:bodyPr/>
          <a:lstStyle>
            <a:lvl1pPr algn="ctr">
              <a:defRPr sz="2800">
                <a:solidFill>
                  <a:srgbClr val="002060"/>
                </a:solidFill>
              </a:defRPr>
            </a:lvl1pPr>
            <a:lvl2pPr algn="ctr">
              <a:defRPr>
                <a:solidFill>
                  <a:srgbClr val="002060"/>
                </a:solidFill>
              </a:defRPr>
            </a:lvl2pPr>
            <a:lvl3pPr algn="ctr">
              <a:defRPr>
                <a:solidFill>
                  <a:srgbClr val="002060"/>
                </a:solidFill>
              </a:defRPr>
            </a:lvl3pPr>
            <a:lvl4pPr algn="ctr">
              <a:defRPr>
                <a:solidFill>
                  <a:srgbClr val="002060"/>
                </a:solidFill>
              </a:defRPr>
            </a:lvl4pPr>
            <a:lvl5pPr algn="ctr"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6835" y="433880"/>
            <a:ext cx="6260905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6835" y="1198559"/>
            <a:ext cx="6260905" cy="3511061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281175"/>
            <a:ext cx="8246071" cy="763525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682115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113635"/>
            <a:ext cx="4040188" cy="2137871"/>
          </a:xfrm>
        </p:spPr>
        <p:txBody>
          <a:bodyPr/>
          <a:lstStyle>
            <a:lvl1pPr algn="ctr">
              <a:defRPr sz="2400">
                <a:solidFill>
                  <a:srgbClr val="002060"/>
                </a:solidFill>
              </a:defRPr>
            </a:lvl1pPr>
            <a:lvl2pPr algn="ctr">
              <a:defRPr sz="2000">
                <a:solidFill>
                  <a:srgbClr val="002060"/>
                </a:solidFill>
              </a:defRPr>
            </a:lvl2pPr>
            <a:lvl3pPr algn="ctr">
              <a:defRPr sz="1800">
                <a:solidFill>
                  <a:srgbClr val="002060"/>
                </a:solidFill>
              </a:defRPr>
            </a:lvl3pPr>
            <a:lvl4pPr algn="ctr">
              <a:defRPr sz="1600">
                <a:solidFill>
                  <a:srgbClr val="002060"/>
                </a:solidFill>
              </a:defRPr>
            </a:lvl4pPr>
            <a:lvl5pPr algn="ctr"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682115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113635"/>
            <a:ext cx="4041775" cy="2137871"/>
          </a:xfrm>
        </p:spPr>
        <p:txBody>
          <a:bodyPr/>
          <a:lstStyle>
            <a:lvl1pPr algn="ctr">
              <a:defRPr sz="2400">
                <a:solidFill>
                  <a:srgbClr val="002060"/>
                </a:solidFill>
              </a:defRPr>
            </a:lvl1pPr>
            <a:lvl2pPr algn="ctr">
              <a:defRPr sz="2000">
                <a:solidFill>
                  <a:srgbClr val="002060"/>
                </a:solidFill>
              </a:defRPr>
            </a:lvl2pPr>
            <a:lvl3pPr algn="ctr">
              <a:defRPr sz="1800">
                <a:solidFill>
                  <a:srgbClr val="002060"/>
                </a:solidFill>
              </a:defRPr>
            </a:lvl3pPr>
            <a:lvl4pPr algn="ctr">
              <a:defRPr sz="1600">
                <a:solidFill>
                  <a:srgbClr val="002060"/>
                </a:solidFill>
              </a:defRPr>
            </a:lvl4pPr>
            <a:lvl5pPr algn="ctr"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Click to edit presentation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Product 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980</TotalTime>
  <Words>52</Words>
  <Application>Microsoft Office PowerPoint</Application>
  <PresentationFormat>On-screen Show (16:9)</PresentationFormat>
  <Paragraphs>21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presentation title</vt:lpstr>
      <vt:lpstr>Slide Title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Asus</cp:lastModifiedBy>
  <cp:revision>143</cp:revision>
  <dcterms:created xsi:type="dcterms:W3CDTF">2013-08-21T19:17:07Z</dcterms:created>
  <dcterms:modified xsi:type="dcterms:W3CDTF">2018-11-24T10:35:25Z</dcterms:modified>
</cp:coreProperties>
</file>