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9900"/>
    <a:srgbClr val="D99B01"/>
    <a:srgbClr val="FF66CC"/>
    <a:srgbClr val="FF67AC"/>
    <a:srgbClr val="CC0099"/>
    <a:srgbClr val="FFDC47"/>
    <a:srgbClr val="5EEC3C"/>
    <a:srgbClr val="CC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Dubai" panose="020B0503030403030204" pitchFamily="34" charset="-78"/>
              </a:defRPr>
            </a:lvl1pPr>
          </a:lstStyle>
          <a:p>
            <a:fld id="{681C5631-EE2B-4939-B73E-B82A09BB976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Dubai" panose="020B0503030403030204" pitchFamily="34" charset="-78"/>
              </a:defRPr>
            </a:lvl1pPr>
          </a:lstStyle>
          <a:p>
            <a:fld id="{4B8D9EFE-C447-478F-9CB6-8FC49D07C6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02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3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6" y="433880"/>
            <a:ext cx="8398774" cy="138382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960930"/>
            <a:ext cx="8398775" cy="137434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</a:t>
            </a:r>
          </a:p>
          <a:p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E0B449E0-6E3C-4FC9-9B1A-FE75A1FA8A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808225"/>
            <a:ext cx="8246070" cy="2901389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98559"/>
            <a:ext cx="6260905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5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98752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419045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98752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419045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0688E03-EA82-41E7-8B8B-4DD3398E2BA8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Dubai" panose="020B0503030403030204" pitchFamily="34" charset="-78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139</cp:revision>
  <dcterms:created xsi:type="dcterms:W3CDTF">2013-08-21T19:17:07Z</dcterms:created>
  <dcterms:modified xsi:type="dcterms:W3CDTF">2018-11-24T09:36:08Z</dcterms:modified>
</cp:coreProperties>
</file>