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635"/>
    <a:srgbClr val="005856"/>
    <a:srgbClr val="9EFF29"/>
    <a:srgbClr val="007033"/>
    <a:srgbClr val="5EEC3C"/>
    <a:srgbClr val="F1C88B"/>
    <a:srgbClr val="FE9202"/>
    <a:srgbClr val="FF2549"/>
    <a:srgbClr val="1D3A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516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728" y="3111910"/>
            <a:ext cx="8203575" cy="950018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104" y="4010311"/>
            <a:ext cx="8188953" cy="763525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68580"/>
            <a:ext cx="8246070" cy="76352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5"/>
            <a:ext cx="8246070" cy="3664917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482" y="391788"/>
            <a:ext cx="6284320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2482" y="1155313"/>
            <a:ext cx="6284320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345390"/>
            <a:ext cx="8093365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87673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349136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87673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349136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728" y="3281517"/>
            <a:ext cx="8203575" cy="950018"/>
          </a:xfrm>
        </p:spPr>
        <p:txBody>
          <a:bodyPr>
            <a:normAutofit/>
          </a:bodyPr>
          <a:lstStyle/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104" y="4179918"/>
            <a:ext cx="8188953" cy="7635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2018-11-24T10:36:46Z</dcterms:modified>
</cp:coreProperties>
</file>