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5F0"/>
    <a:srgbClr val="FFFF21"/>
    <a:srgbClr val="9900CC"/>
    <a:srgbClr val="FF9900"/>
    <a:srgbClr val="D99B01"/>
    <a:srgbClr val="FF66CC"/>
    <a:srgbClr val="FF67AC"/>
    <a:srgbClr val="CC0099"/>
    <a:srgbClr val="FFDC47"/>
    <a:srgbClr val="5EEC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5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2490" y="3640684"/>
            <a:ext cx="6566315" cy="773003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2490" y="4404211"/>
            <a:ext cx="6566315" cy="610819"/>
          </a:xfrm>
        </p:spPr>
        <p:txBody>
          <a:bodyPr>
            <a:normAutofit/>
          </a:bodyPr>
          <a:lstStyle>
            <a:lvl1pPr marL="0" indent="0" algn="ctr">
              <a:buNone/>
              <a:defRPr sz="2800" b="0" i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67100" y="4054496"/>
            <a:ext cx="1104900" cy="397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044700"/>
            <a:ext cx="8246070" cy="739290"/>
          </a:xfrm>
        </p:spPr>
        <p:txBody>
          <a:bodyPr>
            <a:normAutofit/>
          </a:bodyPr>
          <a:lstStyle>
            <a:lvl1pPr algn="ct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808225"/>
            <a:ext cx="8246070" cy="2901390"/>
          </a:xfrm>
        </p:spPr>
        <p:txBody>
          <a:bodyPr/>
          <a:lstStyle>
            <a:lvl1pPr algn="ctr">
              <a:defRPr sz="2800"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4130" y="433880"/>
            <a:ext cx="5955495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4130" y="1198559"/>
            <a:ext cx="5955495" cy="3511061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197405"/>
            <a:ext cx="8246071" cy="763525"/>
          </a:xfrm>
        </p:spPr>
        <p:txBody>
          <a:bodyPr>
            <a:normAutofit/>
          </a:bodyPr>
          <a:lstStyle>
            <a:lvl1pPr algn="ct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2140230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571750"/>
            <a:ext cx="4040188" cy="213787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2140230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571750"/>
            <a:ext cx="4041775" cy="213787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0875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995</TotalTime>
  <Words>52</Words>
  <Application>Microsoft Office PowerPoint</Application>
  <PresentationFormat>On-screen Show (16:9)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Master title style</vt:lpstr>
      <vt:lpstr>Slide Title</vt:lpstr>
      <vt:lpstr>Slide Title</vt:lpstr>
      <vt:lpstr>Slide Title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Asus</cp:lastModifiedBy>
  <cp:revision>145</cp:revision>
  <dcterms:created xsi:type="dcterms:W3CDTF">2013-08-21T19:17:07Z</dcterms:created>
  <dcterms:modified xsi:type="dcterms:W3CDTF">2018-11-24T10:36:30Z</dcterms:modified>
</cp:coreProperties>
</file>