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6" r:id="rId2"/>
    <p:sldId id="257" r:id="rId3"/>
    <p:sldId id="259" r:id="rId4"/>
    <p:sldId id="258" r:id="rId5"/>
    <p:sldId id="260" r:id="rId6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00"/>
    <a:srgbClr val="9900CC"/>
    <a:srgbClr val="D99B01"/>
    <a:srgbClr val="FF66CC"/>
    <a:srgbClr val="FF67AC"/>
    <a:srgbClr val="CC0099"/>
    <a:srgbClr val="FFDC47"/>
    <a:srgbClr val="5EEC3C"/>
    <a:srgbClr val="CCCC00"/>
    <a:srgbClr val="FFCC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2" d="100"/>
          <a:sy n="92" d="100"/>
        </p:scale>
        <p:origin x="-756" y="-9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152705" cy="1527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B20A01-65E4-4D78-9482-2328BEB2BBE8}" type="datetimeFigureOut">
              <a:rPr lang="en-US" smtClean="0"/>
              <a:t>11/24/2018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2CC5607-7701-4805-9CE3-F9D2CD9FF3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4126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350B06-B074-48FC-8CFD-53D2CD8FB95F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03509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48965" y="2419045"/>
            <a:ext cx="8246070" cy="773002"/>
          </a:xfr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algn="ctr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48965" y="3182570"/>
            <a:ext cx="8246070" cy="610821"/>
          </a:xfrm>
        </p:spPr>
        <p:txBody>
          <a:bodyPr>
            <a:normAutofit/>
          </a:bodyPr>
          <a:lstStyle>
            <a:lvl1pPr marL="0" indent="0" algn="ctr">
              <a:buNone/>
              <a:defRPr sz="2800" b="0" i="0">
                <a:solidFill>
                  <a:srgbClr val="002060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38751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11/24/2018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76078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86657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 descr="E:\websites\free-power-point-templates\2012\logos.png">
            <a:extLst>
              <a:ext uri="{FF2B5EF4-FFF2-40B4-BE49-F238E27FC236}">
                <a16:creationId xmlns:a16="http://schemas.microsoft.com/office/drawing/2014/main" xmlns="" id="{AF223013-BAAD-4784-9B88-4DDCCA17941D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918306" y="2326213"/>
            <a:ext cx="1463784" cy="5269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36099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8965" y="1350110"/>
            <a:ext cx="8246070" cy="610820"/>
          </a:xfrm>
        </p:spPr>
        <p:txBody>
          <a:bodyPr>
            <a:normAutofit/>
          </a:bodyPr>
          <a:lstStyle>
            <a:lvl1pPr algn="ctr">
              <a:defRPr sz="3600" baseline="0">
                <a:solidFill>
                  <a:srgbClr val="FF99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8966" y="1960930"/>
            <a:ext cx="8246070" cy="2748684"/>
          </a:xfrm>
        </p:spPr>
        <p:txBody>
          <a:bodyPr/>
          <a:lstStyle>
            <a:lvl1pPr algn="ctr">
              <a:defRPr sz="2800">
                <a:solidFill>
                  <a:srgbClr val="002060"/>
                </a:solidFill>
              </a:defRPr>
            </a:lvl1pPr>
            <a:lvl2pPr algn="ctr">
              <a:defRPr>
                <a:solidFill>
                  <a:srgbClr val="002060"/>
                </a:solidFill>
              </a:defRPr>
            </a:lvl2pPr>
            <a:lvl3pPr algn="ctr">
              <a:defRPr>
                <a:solidFill>
                  <a:srgbClr val="002060"/>
                </a:solidFill>
              </a:defRPr>
            </a:lvl3pPr>
            <a:lvl4pPr algn="ctr">
              <a:defRPr>
                <a:solidFill>
                  <a:srgbClr val="002060"/>
                </a:solidFill>
              </a:defRPr>
            </a:lvl4pPr>
            <a:lvl5pPr algn="ctr">
              <a:defRPr>
                <a:solidFill>
                  <a:srgbClr val="002060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4713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1670" y="433880"/>
            <a:ext cx="6413610" cy="572644"/>
          </a:xfrm>
        </p:spPr>
        <p:txBody>
          <a:bodyPr>
            <a:normAutofit/>
          </a:bodyPr>
          <a:lstStyle>
            <a:lvl1pPr algn="l">
              <a:defRPr sz="3600">
                <a:solidFill>
                  <a:srgbClr val="FF99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1670" y="1198559"/>
            <a:ext cx="6413610" cy="3511061"/>
          </a:xfrm>
        </p:spPr>
        <p:txBody>
          <a:bodyPr/>
          <a:lstStyle>
            <a:lvl1pPr>
              <a:defRPr sz="2800">
                <a:solidFill>
                  <a:srgbClr val="002060"/>
                </a:solidFill>
              </a:defRPr>
            </a:lvl1pPr>
            <a:lvl2pPr>
              <a:defRPr>
                <a:solidFill>
                  <a:srgbClr val="002060"/>
                </a:solidFill>
              </a:defRPr>
            </a:lvl2pPr>
            <a:lvl3pPr>
              <a:defRPr>
                <a:solidFill>
                  <a:srgbClr val="002060"/>
                </a:solidFill>
              </a:defRPr>
            </a:lvl3pPr>
            <a:lvl4pPr>
              <a:defRPr>
                <a:solidFill>
                  <a:srgbClr val="002060"/>
                </a:solidFill>
              </a:defRPr>
            </a:lvl4pPr>
            <a:lvl5pPr>
              <a:defRPr>
                <a:solidFill>
                  <a:srgbClr val="002060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93913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34415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11/24/2018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67918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8964" y="1350110"/>
            <a:ext cx="8246071" cy="610820"/>
          </a:xfrm>
        </p:spPr>
        <p:txBody>
          <a:bodyPr>
            <a:normAutofit/>
          </a:bodyPr>
          <a:lstStyle>
            <a:lvl1pPr algn="ctr">
              <a:defRPr sz="3600" baseline="0">
                <a:solidFill>
                  <a:srgbClr val="FF99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6879" y="2140229"/>
            <a:ext cx="4040188" cy="479822"/>
          </a:xfrm>
        </p:spPr>
        <p:txBody>
          <a:bodyPr anchor="b"/>
          <a:lstStyle>
            <a:lvl1pPr marL="0" indent="0" algn="ctr">
              <a:buNone/>
              <a:defRPr sz="2400" b="1">
                <a:solidFill>
                  <a:srgbClr val="00206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6879" y="2571749"/>
            <a:ext cx="4040188" cy="2137871"/>
          </a:xfrm>
        </p:spPr>
        <p:txBody>
          <a:bodyPr/>
          <a:lstStyle>
            <a:lvl1pPr algn="ctr">
              <a:defRPr sz="2400">
                <a:solidFill>
                  <a:srgbClr val="002060"/>
                </a:solidFill>
              </a:defRPr>
            </a:lvl1pPr>
            <a:lvl2pPr algn="ctr">
              <a:defRPr sz="2000">
                <a:solidFill>
                  <a:srgbClr val="002060"/>
                </a:solidFill>
              </a:defRPr>
            </a:lvl2pPr>
            <a:lvl3pPr algn="ctr">
              <a:defRPr sz="1800">
                <a:solidFill>
                  <a:srgbClr val="002060"/>
                </a:solidFill>
              </a:defRPr>
            </a:lvl3pPr>
            <a:lvl4pPr algn="ctr">
              <a:defRPr sz="1600">
                <a:solidFill>
                  <a:srgbClr val="002060"/>
                </a:solidFill>
              </a:defRPr>
            </a:lvl4pPr>
            <a:lvl5pPr algn="ctr">
              <a:defRPr sz="1600">
                <a:solidFill>
                  <a:srgbClr val="002060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72000" y="2140229"/>
            <a:ext cx="4041775" cy="479822"/>
          </a:xfrm>
        </p:spPr>
        <p:txBody>
          <a:bodyPr anchor="b"/>
          <a:lstStyle>
            <a:lvl1pPr marL="0" indent="0" algn="ctr">
              <a:buNone/>
              <a:defRPr sz="2400" b="1">
                <a:solidFill>
                  <a:srgbClr val="00206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572000" y="2571749"/>
            <a:ext cx="4041775" cy="2137871"/>
          </a:xfrm>
        </p:spPr>
        <p:txBody>
          <a:bodyPr/>
          <a:lstStyle>
            <a:lvl1pPr algn="ctr">
              <a:defRPr sz="2400">
                <a:solidFill>
                  <a:srgbClr val="002060"/>
                </a:solidFill>
              </a:defRPr>
            </a:lvl1pPr>
            <a:lvl2pPr algn="ctr">
              <a:defRPr sz="2000">
                <a:solidFill>
                  <a:srgbClr val="002060"/>
                </a:solidFill>
              </a:defRPr>
            </a:lvl2pPr>
            <a:lvl3pPr algn="ctr">
              <a:defRPr sz="1800">
                <a:solidFill>
                  <a:srgbClr val="002060"/>
                </a:solidFill>
              </a:defRPr>
            </a:lvl3pPr>
            <a:lvl4pPr algn="ctr">
              <a:defRPr sz="1600">
                <a:solidFill>
                  <a:srgbClr val="002060"/>
                </a:solidFill>
              </a:defRPr>
            </a:lvl4pPr>
            <a:lvl5pPr algn="ctr">
              <a:defRPr sz="1600">
                <a:solidFill>
                  <a:srgbClr val="002060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11/24/2018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29119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11/24/2018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97731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11/24/2018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18640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11/24/2018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44526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74F12-AA26-4AC8-9962-C36BB8F32554}" type="datetimeFigureOut">
              <a:rPr lang="en-US" smtClean="0"/>
              <a:pPr/>
              <a:t>11/24/2018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55C64FEC-0EC6-4A1D-A397-6DB8DBF3A92A}"/>
              </a:ext>
            </a:extLst>
          </p:cNvPr>
          <p:cNvSpPr txBox="1"/>
          <p:nvPr userDrawn="1"/>
        </p:nvSpPr>
        <p:spPr>
          <a:xfrm>
            <a:off x="-9150" y="5213747"/>
            <a:ext cx="83896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>
                <a:solidFill>
                  <a:schemeClr val="bg1">
                    <a:lumMod val="65000"/>
                  </a:schemeClr>
                </a:solidFill>
              </a:rPr>
              <a:t>This presentation uses a free template provided by FPPT.com</a:t>
            </a:r>
          </a:p>
          <a:p>
            <a:r>
              <a:rPr lang="en-US" sz="1400">
                <a:solidFill>
                  <a:schemeClr val="bg1">
                    <a:lumMod val="65000"/>
                  </a:schemeClr>
                </a:solidFill>
              </a:rPr>
              <a:t>www.free-power-point-templates.com</a:t>
            </a:r>
          </a:p>
        </p:txBody>
      </p:sp>
    </p:spTree>
    <p:extLst>
      <p:ext uri="{BB962C8B-B14F-4D97-AF65-F5344CB8AC3E}">
        <p14:creationId xmlns:p14="http://schemas.microsoft.com/office/powerpoint/2010/main" val="19440393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9203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Slide Title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Make Effective Presentations</a:t>
            </a:r>
          </a:p>
          <a:p>
            <a:r>
              <a:rPr lang="en-US"/>
              <a:t>Using Awesome Backgrounds</a:t>
            </a:r>
          </a:p>
          <a:p>
            <a:r>
              <a:rPr lang="en-US"/>
              <a:t>Engage your Audience</a:t>
            </a:r>
          </a:p>
          <a:p>
            <a:r>
              <a:rPr lang="en-US"/>
              <a:t>Capture Audience Attention</a:t>
            </a:r>
          </a:p>
          <a:p>
            <a:endParaRPr lang="en-US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33094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Slide Title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Make Effective Presentations</a:t>
            </a:r>
          </a:p>
          <a:p>
            <a:r>
              <a:rPr lang="en-US"/>
              <a:t>Using Awesome Backgrounds</a:t>
            </a:r>
          </a:p>
          <a:p>
            <a:r>
              <a:rPr lang="en-US"/>
              <a:t>Engage your Audience</a:t>
            </a:r>
          </a:p>
          <a:p>
            <a:r>
              <a:rPr lang="en-US"/>
              <a:t>Capture Audience Attention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16338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Slide Title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Product A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/>
              <a:t>Feature 1</a:t>
            </a:r>
          </a:p>
          <a:p>
            <a:r>
              <a:rPr lang="en-US"/>
              <a:t>Feature 2</a:t>
            </a:r>
          </a:p>
          <a:p>
            <a:r>
              <a:rPr lang="en-US"/>
              <a:t>Feature 3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/>
              <a:t>Product B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/>
              <a:t>Feature 1</a:t>
            </a:r>
          </a:p>
          <a:p>
            <a:r>
              <a:rPr lang="en-US"/>
              <a:t>Feature 2</a:t>
            </a:r>
          </a:p>
          <a:p>
            <a:r>
              <a:rPr lang="en-US"/>
              <a:t>Feature 3</a:t>
            </a:r>
          </a:p>
        </p:txBody>
      </p:sp>
    </p:spTree>
    <p:extLst>
      <p:ext uri="{BB962C8B-B14F-4D97-AF65-F5344CB8AC3E}">
        <p14:creationId xmlns:p14="http://schemas.microsoft.com/office/powerpoint/2010/main" val="41707837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910069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966</TotalTime>
  <Words>53</Words>
  <Application>Microsoft Office PowerPoint</Application>
  <PresentationFormat>On-screen Show (16:9)</PresentationFormat>
  <Paragraphs>21</Paragraphs>
  <Slides>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Click to edit Master title style</vt:lpstr>
      <vt:lpstr>Slide Title</vt:lpstr>
      <vt:lpstr>Slide Title</vt:lpstr>
      <vt:lpstr>Slide Title</vt:lpstr>
      <vt:lpstr>PowerPoint Presentation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Julian</dc:creator>
  <cp:lastModifiedBy>Asus</cp:lastModifiedBy>
  <cp:revision>135</cp:revision>
  <dcterms:created xsi:type="dcterms:W3CDTF">2013-08-21T19:17:07Z</dcterms:created>
  <dcterms:modified xsi:type="dcterms:W3CDTF">2018-11-24T09:35:44Z</dcterms:modified>
</cp:coreProperties>
</file>