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720B"/>
    <a:srgbClr val="F79B4F"/>
    <a:srgbClr val="D89102"/>
    <a:srgbClr val="003BC0"/>
    <a:srgbClr val="E20071"/>
    <a:srgbClr val="E20087"/>
    <a:srgbClr val="FFABCB"/>
    <a:srgbClr val="6F4001"/>
    <a:srgbClr val="CC9900"/>
    <a:srgbClr val="157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01670" y="4192525"/>
            <a:ext cx="8093365" cy="183246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rgbClr val="FFFF00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1670" y="985720"/>
            <a:ext cx="8080555" cy="1374345"/>
          </a:xfrm>
        </p:spPr>
        <p:txBody>
          <a:bodyPr>
            <a:normAutofit/>
          </a:bodyPr>
          <a:lstStyle>
            <a:lvl1pPr marL="0" indent="0" algn="r">
              <a:buNone/>
              <a:defRPr sz="2600">
                <a:solidFill>
                  <a:srgbClr val="EF720B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</a:t>
            </a:r>
          </a:p>
          <a:p>
            <a:r>
              <a:rPr lang="en-US" dirty="0" smtClean="0"/>
              <a:t>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833015"/>
            <a:ext cx="8246070" cy="61082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79B4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443835"/>
            <a:ext cx="8246070" cy="3970331"/>
          </a:xfrm>
        </p:spPr>
        <p:txBody>
          <a:bodyPr/>
          <a:lstStyle>
            <a:lvl1pPr>
              <a:defRPr sz="2800"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3310" y="527605"/>
            <a:ext cx="7016195" cy="68488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79B4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3310" y="1291130"/>
            <a:ext cx="7016195" cy="4428445"/>
          </a:xfrm>
        </p:spPr>
        <p:txBody>
          <a:bodyPr/>
          <a:lstStyle>
            <a:lvl1pPr>
              <a:defRPr sz="2800"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3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70" y="1369770"/>
            <a:ext cx="8076895" cy="53218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79B4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1670" y="2059066"/>
            <a:ext cx="4123035" cy="616308"/>
          </a:xfrm>
        </p:spPr>
        <p:txBody>
          <a:bodyPr anchor="b"/>
          <a:lstStyle>
            <a:lvl1pPr marL="0" indent="0">
              <a:buNone/>
              <a:defRPr sz="2400" b="1" baseline="0">
                <a:solidFill>
                  <a:srgbClr val="92D05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670" y="2665475"/>
            <a:ext cx="4123035" cy="3035058"/>
          </a:xfrm>
        </p:spPr>
        <p:txBody>
          <a:bodyPr/>
          <a:lstStyle>
            <a:lvl1pPr>
              <a:defRPr sz="2400"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3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4705" y="2059066"/>
            <a:ext cx="4123035" cy="616308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92D05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4705" y="2665475"/>
            <a:ext cx="4123035" cy="3035058"/>
          </a:xfrm>
        </p:spPr>
        <p:txBody>
          <a:bodyPr/>
          <a:lstStyle>
            <a:lvl1pPr>
              <a:defRPr sz="2400">
                <a:solidFill>
                  <a:schemeClr val="accent3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3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accent3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accent3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3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8965" y="4192525"/>
            <a:ext cx="8246070" cy="1527050"/>
          </a:xfrm>
        </p:spPr>
        <p:txBody>
          <a:bodyPr>
            <a:normAutofit/>
          </a:bodyPr>
          <a:lstStyle/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28720" y="1138425"/>
            <a:ext cx="6566316" cy="1221640"/>
          </a:xfrm>
        </p:spPr>
        <p:txBody>
          <a:bodyPr>
            <a:normAutofit/>
          </a:bodyPr>
          <a:lstStyle/>
          <a:p>
            <a:r>
              <a:rPr lang="en-US" dirty="0" smtClean="0"/>
              <a:t>Click to edit </a:t>
            </a:r>
          </a:p>
          <a:p>
            <a:r>
              <a:rPr lang="en-US" dirty="0" smtClean="0"/>
              <a:t>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Effective Presentations</a:t>
            </a:r>
          </a:p>
          <a:p>
            <a:r>
              <a:rPr lang="en-US" dirty="0" smtClean="0"/>
              <a:t>Using Awesome Backgrounds</a:t>
            </a:r>
          </a:p>
          <a:p>
            <a:r>
              <a:rPr lang="en-US" dirty="0" smtClean="0"/>
              <a:t>Engage your Audience</a:t>
            </a:r>
          </a:p>
          <a:p>
            <a:r>
              <a:rPr lang="en-US" dirty="0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Feature 1</a:t>
            </a:r>
          </a:p>
          <a:p>
            <a:r>
              <a:rPr lang="en-US" dirty="0" smtClean="0"/>
              <a:t>Feature 2</a:t>
            </a:r>
          </a:p>
          <a:p>
            <a:r>
              <a:rPr lang="en-US" dirty="0" smtClean="0"/>
              <a:t>Feature 3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2603</TotalTime>
  <Words>55</Words>
  <Application>Microsoft Office PowerPoint</Application>
  <PresentationFormat>Presentación en pantalla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Office Theme</vt:lpstr>
      <vt:lpstr>Click to edit  Master title style</vt:lpstr>
      <vt:lpstr>Slide Title</vt:lpstr>
      <vt:lpstr>Slide Title</vt:lpstr>
      <vt:lpstr>Slide Title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Mariajose</cp:lastModifiedBy>
  <cp:revision>43</cp:revision>
  <dcterms:created xsi:type="dcterms:W3CDTF">2013-08-21T19:17:07Z</dcterms:created>
  <dcterms:modified xsi:type="dcterms:W3CDTF">2013-11-13T17:55:11Z</dcterms:modified>
</cp:coreProperties>
</file>