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1A200"/>
    <a:srgbClr val="F79B4F"/>
    <a:srgbClr val="FFB66D"/>
    <a:srgbClr val="EF720B"/>
    <a:srgbClr val="D89102"/>
    <a:srgbClr val="003BC0"/>
    <a:srgbClr val="E20071"/>
    <a:srgbClr val="E20087"/>
    <a:srgbClr val="FFABCB"/>
    <a:srgbClr val="6F40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8965" y="1291130"/>
            <a:ext cx="7482545" cy="763525"/>
          </a:xfrm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l">
              <a:defRPr sz="340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5" y="2054655"/>
            <a:ext cx="8080555" cy="610820"/>
          </a:xfrm>
        </p:spPr>
        <p:txBody>
          <a:bodyPr>
            <a:normAutofit/>
          </a:bodyPr>
          <a:lstStyle>
            <a:lvl1pPr marL="0" indent="0" algn="l">
              <a:buNone/>
              <a:defRPr sz="2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833014"/>
            <a:ext cx="8246070" cy="61082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51A2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596539"/>
            <a:ext cx="8246070" cy="4886561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8719" y="680310"/>
            <a:ext cx="6710785" cy="68488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51A2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8719" y="1443835"/>
            <a:ext cx="6710785" cy="442844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833015"/>
            <a:ext cx="8246070" cy="53218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51A2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1600951"/>
            <a:ext cx="4123035" cy="616308"/>
          </a:xfrm>
        </p:spPr>
        <p:txBody>
          <a:bodyPr anchor="b"/>
          <a:lstStyle>
            <a:lvl1pPr marL="0" indent="0">
              <a:buNone/>
              <a:defRPr sz="2400" b="1" baseline="0">
                <a:solidFill>
                  <a:srgbClr val="51A2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207360"/>
            <a:ext cx="4123035" cy="303505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1600951"/>
            <a:ext cx="4123035" cy="616308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51A2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2207360"/>
            <a:ext cx="4123035" cy="303505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8965" y="1291130"/>
            <a:ext cx="8246070" cy="763525"/>
          </a:xfrm>
        </p:spPr>
        <p:txBody>
          <a:bodyPr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5" y="2054654"/>
            <a:ext cx="6566316" cy="45811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Effective Presentations</a:t>
            </a:r>
          </a:p>
          <a:p>
            <a:r>
              <a:rPr lang="en-US" dirty="0" smtClean="0"/>
              <a:t>Using Awesome Backgrounds</a:t>
            </a:r>
          </a:p>
          <a:p>
            <a:r>
              <a:rPr lang="en-US" dirty="0" smtClean="0"/>
              <a:t>Engage your Audience</a:t>
            </a:r>
          </a:p>
          <a:p>
            <a:r>
              <a:rPr lang="en-US" dirty="0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Feature 1</a:t>
            </a:r>
          </a:p>
          <a:p>
            <a:r>
              <a:rPr lang="en-US" dirty="0" smtClean="0"/>
              <a:t>Feature 2</a:t>
            </a:r>
          </a:p>
          <a:p>
            <a:r>
              <a:rPr lang="en-US" dirty="0" smtClean="0"/>
              <a:t>Feature 3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2656</TotalTime>
  <Words>58</Words>
  <Application>Microsoft Office PowerPoint</Application>
  <PresentationFormat>Presentación en pantalla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Office Theme</vt:lpstr>
      <vt:lpstr>Click to edit Master title style</vt:lpstr>
      <vt:lpstr>Slide Title</vt:lpstr>
      <vt:lpstr>Slide Title</vt:lpstr>
      <vt:lpstr>Slide Title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Mariajose</cp:lastModifiedBy>
  <cp:revision>47</cp:revision>
  <dcterms:created xsi:type="dcterms:W3CDTF">2013-08-21T19:17:07Z</dcterms:created>
  <dcterms:modified xsi:type="dcterms:W3CDTF">2013-11-13T18:23:56Z</dcterms:modified>
</cp:coreProperties>
</file>