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65064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9494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490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6540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1544" y="374900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545" y="1544098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37490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54409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17396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54409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17396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17</cp:revision>
  <dcterms:created xsi:type="dcterms:W3CDTF">2013-08-21T19:17:07Z</dcterms:created>
  <dcterms:modified xsi:type="dcterms:W3CDTF">2013-10-03T01:06:35Z</dcterms:modified>
</cp:coreProperties>
</file>