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D68B1C"/>
    <a:srgbClr val="FF9E1D"/>
    <a:srgbClr val="253600"/>
    <a:srgbClr val="552579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364321"/>
            <a:ext cx="7940660" cy="150796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872280"/>
            <a:ext cx="7940660" cy="62991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2597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817625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527605"/>
            <a:ext cx="702442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024429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597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90194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31812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4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97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2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PowerPoint Presentation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Majo</cp:lastModifiedBy>
  <cp:revision>48</cp:revision>
  <dcterms:created xsi:type="dcterms:W3CDTF">2013-08-21T19:17:07Z</dcterms:created>
  <dcterms:modified xsi:type="dcterms:W3CDTF">2016-07-15T14:33:30Z</dcterms:modified>
</cp:coreProperties>
</file>