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2500"/>
    <a:srgbClr val="552579"/>
    <a:srgbClr val="2597FF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803345"/>
            <a:ext cx="8246070" cy="763525"/>
          </a:xfrm>
          <a:effectLst/>
        </p:spPr>
        <p:txBody>
          <a:bodyPr>
            <a:normAutofit/>
          </a:bodyPr>
          <a:lstStyle>
            <a:lvl1pPr algn="l">
              <a:defRPr sz="3400">
                <a:solidFill>
                  <a:srgbClr val="6825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566870"/>
            <a:ext cx="824607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6825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0"/>
            <a:ext cx="8229600" cy="4275739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6825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6825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825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825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37</cp:revision>
  <dcterms:created xsi:type="dcterms:W3CDTF">2013-08-21T19:17:07Z</dcterms:created>
  <dcterms:modified xsi:type="dcterms:W3CDTF">2013-11-20T18:37:35Z</dcterms:modified>
</cp:coreProperties>
</file>