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6C"/>
    <a:srgbClr val="F8025A"/>
    <a:srgbClr val="FFE4B3"/>
    <a:srgbClr val="FFAD19"/>
    <a:srgbClr val="CC8300"/>
    <a:srgbClr val="663300"/>
    <a:srgbClr val="FFB3BE"/>
    <a:srgbClr val="FFCCCC"/>
    <a:srgbClr val="3A1D00"/>
    <a:srgbClr val="D93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3429000"/>
            <a:ext cx="5497380" cy="1527049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1" y="4956050"/>
            <a:ext cx="549738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222195"/>
            <a:ext cx="8093212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1291130"/>
            <a:ext cx="8085130" cy="5039265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374901"/>
            <a:ext cx="6871726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6871725" cy="488655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22195"/>
            <a:ext cx="824607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290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2770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290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2770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6" y="3429000"/>
            <a:ext cx="5344674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4956050"/>
            <a:ext cx="5344675" cy="610821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87952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1291131"/>
            <a:ext cx="7635250" cy="5039264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6" y="374900"/>
            <a:ext cx="7787955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4375" y="1443835"/>
            <a:ext cx="7787955" cy="4986822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482544" cy="763524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48965" y="1901950"/>
            <a:ext cx="4040188" cy="639762"/>
          </a:xfrm>
        </p:spPr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8965" y="2531812"/>
            <a:ext cx="4040188" cy="3311079"/>
          </a:xfrm>
        </p:spPr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6790" y="2531812"/>
            <a:ext cx="4041775" cy="3311079"/>
          </a:xfrm>
        </p:spPr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55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1</cp:lastModifiedBy>
  <cp:revision>98</cp:revision>
  <dcterms:created xsi:type="dcterms:W3CDTF">2013-08-21T19:17:07Z</dcterms:created>
  <dcterms:modified xsi:type="dcterms:W3CDTF">2015-02-25T18:00:11Z</dcterms:modified>
</cp:coreProperties>
</file>