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F9B"/>
    <a:srgbClr val="FFE0A3"/>
    <a:srgbClr val="FF3399"/>
    <a:srgbClr val="CC3399"/>
    <a:srgbClr val="70AC2E"/>
    <a:srgbClr val="C19FFF"/>
    <a:srgbClr val="CAB4EA"/>
    <a:srgbClr val="D3B5E9"/>
    <a:srgbClr val="D68B1C"/>
    <a:srgbClr val="D000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19970" y="3887115"/>
            <a:ext cx="7772400" cy="763525"/>
          </a:xfrm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rgbClr val="F1FF9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375" y="4650640"/>
            <a:ext cx="6400800" cy="610820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458115"/>
          </a:xfrm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F1FF9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901951"/>
            <a:ext cx="7329840" cy="3970329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527605"/>
            <a:ext cx="701619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291130"/>
            <a:ext cx="7016195" cy="458115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140" y="1291130"/>
            <a:ext cx="8229600" cy="610820"/>
          </a:xfrm>
          <a:effectLst>
            <a:outerShdw blurRad="50800" dist="38100" dir="2700000" algn="tl" rotWithShape="0">
              <a:prstClr val="black">
                <a:alpha val="69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F1FF9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190195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531813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901950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31813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58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35</cp:revision>
  <dcterms:created xsi:type="dcterms:W3CDTF">2013-08-21T19:17:07Z</dcterms:created>
  <dcterms:modified xsi:type="dcterms:W3CDTF">2013-10-31T17:24:37Z</dcterms:modified>
</cp:coreProperties>
</file>