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6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789144"/>
        <c:axId val="335790712"/>
      </c:barChart>
      <c:catAx>
        <c:axId val="335789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790712"/>
        <c:crosses val="autoZero"/>
        <c:auto val="1"/>
        <c:lblAlgn val="ctr"/>
        <c:lblOffset val="100"/>
        <c:noMultiLvlLbl val="0"/>
      </c:catAx>
      <c:valAx>
        <c:axId val="335790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789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11-Jan-17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00" y="4648200"/>
            <a:ext cx="6223000" cy="10668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715000"/>
            <a:ext cx="4953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8455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65532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66800" y="148130"/>
            <a:ext cx="7848599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6800" y="1443835"/>
            <a:ext cx="7840118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57787"/>
            <a:ext cx="6324600" cy="1166813"/>
          </a:xfr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572000"/>
            <a:ext cx="6324600" cy="5857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6629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53862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53862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11-Jan-17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Free PowerPoint Templates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344825"/>
              </p:ext>
            </p:extLst>
          </p:nvPr>
        </p:nvGraphicFramePr>
        <p:xfrm>
          <a:off x="1676400" y="1444625"/>
          <a:ext cx="6240463" cy="4187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2924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089485"/>
              </p:ext>
            </p:extLst>
          </p:nvPr>
        </p:nvGraphicFramePr>
        <p:xfrm>
          <a:off x="457200" y="1676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51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484233"/>
      </p:ext>
    </p:extLst>
  </p:cSld>
  <p:clrMapOvr>
    <a:masterClrMapping/>
  </p:clrMapOvr>
</p:sld>
</file>

<file path=ppt/theme/theme1.xml><?xml version="1.0" encoding="utf-8"?>
<a:theme xmlns:a="http://schemas.openxmlformats.org/drawingml/2006/main" name="20041-iphone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20041-iphone-ppt-template</Template>
  <TotalTime>53</TotalTime>
  <Words>40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Microsoft Himalaya</vt:lpstr>
      <vt:lpstr>Microsoft New Tai Lue</vt:lpstr>
      <vt:lpstr>20041-iphone-ppt-template</vt:lpstr>
      <vt:lpstr>Presentation Title</vt:lpstr>
      <vt:lpstr>Slide Title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Windows 10 Version 2</cp:lastModifiedBy>
  <cp:revision>21</cp:revision>
  <dcterms:created xsi:type="dcterms:W3CDTF">2014-01-21T04:35:43Z</dcterms:created>
  <dcterms:modified xsi:type="dcterms:W3CDTF">2017-01-11T15:12:46Z</dcterms:modified>
</cp:coreProperties>
</file>