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295" y="985720"/>
            <a:ext cx="4428445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266547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413610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157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</TotalTime>
  <Words>58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30</cp:revision>
  <dcterms:created xsi:type="dcterms:W3CDTF">2013-08-21T19:17:07Z</dcterms:created>
  <dcterms:modified xsi:type="dcterms:W3CDTF">2013-11-13T18:12:30Z</dcterms:modified>
</cp:coreProperties>
</file>