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18ACF"/>
    <a:srgbClr val="D68B1C"/>
    <a:srgbClr val="D09622"/>
    <a:srgbClr val="CC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105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152705" cy="1527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059785" y="1901950"/>
            <a:ext cx="7772400" cy="162273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</a:t>
            </a:r>
            <a:br>
              <a:rPr lang="en-US" dirty="0" smtClean="0"/>
            </a:br>
            <a:r>
              <a:rPr lang="en-US" dirty="0" smtClean="0"/>
              <a:t>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34130" y="3887114"/>
            <a:ext cx="6400800" cy="1374345"/>
          </a:xfrm>
        </p:spPr>
        <p:txBody>
          <a:bodyPr>
            <a:normAutofit/>
          </a:bodyPr>
          <a:lstStyle>
            <a:lvl1pPr marL="0" indent="0" algn="r">
              <a:buNone/>
              <a:defRPr sz="26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</a:t>
            </a:r>
          </a:p>
          <a:p>
            <a:r>
              <a:rPr lang="en-US" dirty="0" smtClean="0"/>
              <a:t>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10/4/2013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38751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10/4/2013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76078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10/4/2013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86657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10/4/2013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36099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8965" y="680310"/>
            <a:ext cx="8229600" cy="458115"/>
          </a:xfrm>
        </p:spPr>
        <p:txBody>
          <a:bodyPr>
            <a:normAutofit/>
          </a:bodyPr>
          <a:lstStyle>
            <a:lvl1pPr algn="l">
              <a:defRPr sz="36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8965" y="1291130"/>
            <a:ext cx="8229600" cy="3918803"/>
          </a:xfrm>
        </p:spPr>
        <p:txBody>
          <a:bodyPr/>
          <a:lstStyle>
            <a:lvl1pPr>
              <a:defRPr sz="2800">
                <a:solidFill>
                  <a:srgbClr val="018ACF"/>
                </a:solidFill>
              </a:defRPr>
            </a:lvl1pPr>
            <a:lvl2pPr>
              <a:defRPr>
                <a:solidFill>
                  <a:srgbClr val="018ACF"/>
                </a:solidFill>
              </a:defRPr>
            </a:lvl2pPr>
            <a:lvl3pPr>
              <a:defRPr>
                <a:solidFill>
                  <a:srgbClr val="018ACF"/>
                </a:solidFill>
              </a:defRPr>
            </a:lvl3pPr>
            <a:lvl4pPr>
              <a:defRPr>
                <a:solidFill>
                  <a:srgbClr val="018ACF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10/4/2013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4713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3310" y="527605"/>
            <a:ext cx="7016195" cy="610820"/>
          </a:xfrm>
        </p:spPr>
        <p:txBody>
          <a:bodyPr>
            <a:normAutofit/>
          </a:bodyPr>
          <a:lstStyle>
            <a:lvl1pPr algn="l">
              <a:defRPr sz="3600">
                <a:solidFill>
                  <a:srgbClr val="018ACF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23311" y="1138425"/>
            <a:ext cx="7016195" cy="4275740"/>
          </a:xfrm>
        </p:spPr>
        <p:txBody>
          <a:bodyPr/>
          <a:lstStyle>
            <a:lvl1pPr>
              <a:defRPr sz="2800">
                <a:solidFill>
                  <a:schemeClr val="accent1">
                    <a:lumMod val="75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75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75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75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75000"/>
                  </a:schemeClr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10/4/2013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93913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10/4/2013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34415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10/4/2013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67918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8965" y="527605"/>
            <a:ext cx="8229600" cy="610820"/>
          </a:xfrm>
        </p:spPr>
        <p:txBody>
          <a:bodyPr>
            <a:normAutofit/>
          </a:bodyPr>
          <a:lstStyle>
            <a:lvl1pPr algn="l">
              <a:defRPr sz="36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48965" y="1272087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018ACF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8965" y="1901950"/>
            <a:ext cx="4040188" cy="3035058"/>
          </a:xfrm>
        </p:spPr>
        <p:txBody>
          <a:bodyPr/>
          <a:lstStyle>
            <a:lvl1pPr>
              <a:defRPr sz="2400">
                <a:solidFill>
                  <a:schemeClr val="accent1">
                    <a:lumMod val="75000"/>
                  </a:schemeClr>
                </a:solidFill>
              </a:defRPr>
            </a:lvl1pPr>
            <a:lvl2pPr>
              <a:defRPr sz="2000">
                <a:solidFill>
                  <a:schemeClr val="accent1">
                    <a:lumMod val="75000"/>
                  </a:schemeClr>
                </a:solidFill>
              </a:defRPr>
            </a:lvl2pPr>
            <a:lvl3pPr>
              <a:defRPr sz="1800">
                <a:solidFill>
                  <a:schemeClr val="accent1">
                    <a:lumMod val="75000"/>
                  </a:schemeClr>
                </a:solidFill>
              </a:defRPr>
            </a:lvl3pPr>
            <a:lvl4pPr>
              <a:defRPr sz="1600">
                <a:solidFill>
                  <a:schemeClr val="accent1">
                    <a:lumMod val="75000"/>
                  </a:schemeClr>
                </a:solidFill>
              </a:defRPr>
            </a:lvl4pPr>
            <a:lvl5pPr>
              <a:defRPr sz="1600">
                <a:solidFill>
                  <a:schemeClr val="accent1">
                    <a:lumMod val="75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36790" y="1272087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018ACF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36790" y="1901950"/>
            <a:ext cx="4041775" cy="3035058"/>
          </a:xfrm>
        </p:spPr>
        <p:txBody>
          <a:bodyPr/>
          <a:lstStyle>
            <a:lvl1pPr>
              <a:defRPr sz="2400">
                <a:solidFill>
                  <a:schemeClr val="accent1">
                    <a:lumMod val="75000"/>
                  </a:schemeClr>
                </a:solidFill>
              </a:defRPr>
            </a:lvl1pPr>
            <a:lvl2pPr>
              <a:defRPr sz="2000">
                <a:solidFill>
                  <a:schemeClr val="accent1">
                    <a:lumMod val="75000"/>
                  </a:schemeClr>
                </a:solidFill>
              </a:defRPr>
            </a:lvl2pPr>
            <a:lvl3pPr>
              <a:defRPr sz="1800">
                <a:solidFill>
                  <a:schemeClr val="accent1">
                    <a:lumMod val="75000"/>
                  </a:schemeClr>
                </a:solidFill>
              </a:defRPr>
            </a:lvl3pPr>
            <a:lvl4pPr>
              <a:defRPr sz="1600">
                <a:solidFill>
                  <a:schemeClr val="accent1">
                    <a:lumMod val="75000"/>
                  </a:schemeClr>
                </a:solidFill>
              </a:defRPr>
            </a:lvl4pPr>
            <a:lvl5pPr>
              <a:defRPr sz="1600">
                <a:solidFill>
                  <a:schemeClr val="accent1">
                    <a:lumMod val="75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10/4/2013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29119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10/4/2013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97731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10/4/2013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18640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10/4/2013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44526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74F12-AA26-4AC8-9962-C36BB8F32554}" type="datetimeFigureOut">
              <a:rPr lang="en-US" smtClean="0"/>
              <a:pPr/>
              <a:t>10/4/2013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40393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Click to edit </a:t>
            </a:r>
            <a:br>
              <a:rPr lang="en-US" dirty="0" smtClean="0"/>
            </a:br>
            <a:r>
              <a:rPr lang="en-US" dirty="0" smtClean="0"/>
              <a:t>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Click to </a:t>
            </a:r>
            <a:r>
              <a:rPr lang="en-US" smtClean="0"/>
              <a:t>edit </a:t>
            </a:r>
          </a:p>
          <a:p>
            <a:r>
              <a:rPr lang="en-US" smtClean="0"/>
              <a:t>Master </a:t>
            </a:r>
            <a:r>
              <a:rPr lang="en-US" dirty="0" smtClean="0"/>
              <a:t>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9203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Slide Title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Make Effective Presentations</a:t>
            </a:r>
          </a:p>
          <a:p>
            <a:r>
              <a:rPr lang="en-US" smtClean="0"/>
              <a:t>Using Awesome Backgrounds</a:t>
            </a:r>
          </a:p>
          <a:p>
            <a:r>
              <a:rPr lang="en-US" smtClean="0"/>
              <a:t>Engage your Audience</a:t>
            </a:r>
          </a:p>
          <a:p>
            <a:r>
              <a:rPr lang="en-US" smtClean="0"/>
              <a:t>Capture Audience Attention</a:t>
            </a:r>
          </a:p>
          <a:p>
            <a:endParaRPr lang="en-US" smtClean="0"/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33094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dirty="0" smtClean="0"/>
              <a:t>Slide Title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Make Effective Presentations</a:t>
            </a:r>
          </a:p>
          <a:p>
            <a:r>
              <a:rPr lang="en-US" smtClean="0"/>
              <a:t>Using Awesome Backgrounds</a:t>
            </a:r>
          </a:p>
          <a:p>
            <a:r>
              <a:rPr lang="en-US" smtClean="0"/>
              <a:t>Engage your Audience</a:t>
            </a:r>
          </a:p>
          <a:p>
            <a:r>
              <a:rPr lang="en-US" smtClean="0"/>
              <a:t>Capture Audience Attention</a:t>
            </a:r>
          </a:p>
        </p:txBody>
      </p:sp>
    </p:spTree>
    <p:extLst>
      <p:ext uri="{BB962C8B-B14F-4D97-AF65-F5344CB8AC3E}">
        <p14:creationId xmlns:p14="http://schemas.microsoft.com/office/powerpoint/2010/main" val="11016338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Slide Title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Product A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smtClean="0"/>
              <a:t>Feature 1</a:t>
            </a:r>
          </a:p>
          <a:p>
            <a:r>
              <a:rPr lang="en-US" smtClean="0"/>
              <a:t>Feature 2</a:t>
            </a:r>
          </a:p>
          <a:p>
            <a:r>
              <a:rPr lang="en-US" smtClean="0"/>
              <a:t>Feature 3</a:t>
            </a:r>
            <a:endParaRPr lang="en-US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smtClean="0"/>
              <a:t>Product B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smtClean="0"/>
              <a:t>Feature 1</a:t>
            </a:r>
          </a:p>
          <a:p>
            <a:r>
              <a:rPr lang="en-US" smtClean="0"/>
              <a:t>Feature 2</a:t>
            </a:r>
          </a:p>
          <a:p>
            <a:r>
              <a:rPr lang="en-US" smtClean="0"/>
              <a:t>Feature 3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078371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1373</TotalTime>
  <Words>55</Words>
  <Application>Microsoft Office PowerPoint</Application>
  <PresentationFormat>Presentación en pantalla (4:3)</PresentationFormat>
  <Paragraphs>22</Paragraphs>
  <Slides>4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4</vt:i4>
      </vt:variant>
    </vt:vector>
  </HeadingPairs>
  <TitlesOfParts>
    <vt:vector size="5" baseType="lpstr">
      <vt:lpstr>Office Theme</vt:lpstr>
      <vt:lpstr>Click to edit  Master title style</vt:lpstr>
      <vt:lpstr>Slide Title</vt:lpstr>
      <vt:lpstr>Slide Title</vt:lpstr>
      <vt:lpstr>Slide Title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Julian</dc:creator>
  <cp:lastModifiedBy>Mariajose</cp:lastModifiedBy>
  <cp:revision>25</cp:revision>
  <dcterms:created xsi:type="dcterms:W3CDTF">2013-08-21T19:17:07Z</dcterms:created>
  <dcterms:modified xsi:type="dcterms:W3CDTF">2013-10-05T15:16:17Z</dcterms:modified>
</cp:coreProperties>
</file>