
<file path=[Content_Types].xml><?xml version="1.0" encoding="utf-8"?>
<Types xmlns="http://schemas.openxmlformats.org/package/2006/content-types">
  <Default Extension="xml" ContentType="application/xml"/>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70"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1pPr>
    <a:lvl2pPr marL="0" marR="0" indent="2286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2pPr>
    <a:lvl3pPr marL="0" marR="0" indent="4572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3pPr>
    <a:lvl4pPr marL="0" marR="0" indent="6858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4pPr>
    <a:lvl5pPr marL="0" marR="0" indent="9144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5pPr>
    <a:lvl6pPr marL="0" marR="0" indent="11430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6pPr>
    <a:lvl7pPr marL="0" marR="0" indent="13716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7pPr>
    <a:lvl8pPr marL="0" marR="0" indent="16002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8pPr>
    <a:lvl9pPr marL="0" marR="0" indent="18288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7"/>
    <p:restoredTop sz="94629"/>
  </p:normalViewPr>
  <p:slideViewPr>
    <p:cSldViewPr snapToGrid="0" snapToObjects="1">
      <p:cViewPr varScale="1">
        <p:scale>
          <a:sx n="64" d="100"/>
          <a:sy n="64" d="100"/>
        </p:scale>
        <p:origin x="35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autoTitleDeleted val="1"/>
    <c:plotArea>
      <c:layout>
        <c:manualLayout>
          <c:layoutTarget val="inner"/>
          <c:xMode val="edge"/>
          <c:yMode val="edge"/>
          <c:x val="0.0636017"/>
          <c:y val="0.138872"/>
          <c:w val="0.931398"/>
          <c:h val="0.795637"/>
        </c:manualLayout>
      </c:layout>
      <c:barChart>
        <c:barDir val="col"/>
        <c:grouping val="clustered"/>
        <c:varyColors val="0"/>
        <c:ser>
          <c:idx val="0"/>
          <c:order val="0"/>
          <c:tx>
            <c:strRef>
              <c:f>Sheet1!$A$2</c:f>
              <c:strCache>
                <c:ptCount val="1"/>
                <c:pt idx="0">
                  <c:v>Region 1</c:v>
                </c:pt>
              </c:strCache>
            </c:strRef>
          </c:tx>
          <c:spPr>
            <a:solidFill>
              <a:srgbClr val="4B90C2"/>
            </a:solidFill>
            <a:ln w="12700" cap="flat">
              <a:noFill/>
              <a:miter lim="400000"/>
            </a:ln>
            <a:effectLst/>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3E4D61"/>
            </a:solidFill>
            <a:ln w="12700" cap="flat">
              <a:noFill/>
              <a:miter lim="400000"/>
            </a:ln>
            <a:effectLst/>
          </c:spPr>
          <c:invertIfNegative val="0"/>
          <c:cat>
            <c:strRef>
              <c:f>Sheet1!$B$1:$E$1</c:f>
              <c:strCache>
                <c:ptCount val="4"/>
                <c:pt idx="0">
                  <c:v>April</c:v>
                </c:pt>
                <c:pt idx="1">
                  <c:v>May</c:v>
                </c:pt>
                <c:pt idx="2">
                  <c:v>June</c:v>
                </c:pt>
                <c:pt idx="3">
                  <c:v>July</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200"/>
        <c:overlap val="-10"/>
        <c:axId val="386499360"/>
        <c:axId val="386500992"/>
      </c:barChart>
      <c:catAx>
        <c:axId val="386499360"/>
        <c:scaling>
          <c:orientation val="minMax"/>
        </c:scaling>
        <c:delete val="0"/>
        <c:axPos val="b"/>
        <c:numFmt formatCode="General" sourceLinked="0"/>
        <c:majorTickMark val="none"/>
        <c:minorTickMark val="none"/>
        <c:tickLblPos val="none"/>
        <c:spPr>
          <a:ln w="12700" cap="flat">
            <a:solidFill>
              <a:srgbClr val="91969D"/>
            </a:solidFill>
            <a:prstDash val="solid"/>
            <a:miter lim="400000"/>
          </a:ln>
        </c:spPr>
        <c:txPr>
          <a:bodyPr rot="0"/>
          <a:lstStyle/>
          <a:p>
            <a:pPr>
              <a:defRPr sz="3200" b="0" i="0" u="none" strike="noStrike">
                <a:solidFill>
                  <a:srgbClr val="000000"/>
                </a:solidFill>
                <a:latin typeface="Helvetica Light"/>
              </a:defRPr>
            </a:pPr>
            <a:endParaRPr lang="en-US"/>
          </a:p>
        </c:txPr>
        <c:crossAx val="386500992"/>
        <c:crosses val="autoZero"/>
        <c:auto val="1"/>
        <c:lblAlgn val="ctr"/>
        <c:lblOffset val="100"/>
        <c:noMultiLvlLbl val="1"/>
      </c:catAx>
      <c:valAx>
        <c:axId val="386500992"/>
        <c:scaling>
          <c:orientation val="minMax"/>
        </c:scaling>
        <c:delete val="0"/>
        <c:axPos val="l"/>
        <c:majorGridlines>
          <c:spPr>
            <a:ln w="12700" cap="flat">
              <a:solidFill>
                <a:srgbClr val="92979D"/>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1800" b="0" i="0" u="none" strike="noStrike">
                <a:solidFill>
                  <a:srgbClr val="A4A8AE"/>
                </a:solidFill>
                <a:latin typeface="Roboto Regular"/>
              </a:defRPr>
            </a:pPr>
            <a:endParaRPr lang="en-US"/>
          </a:p>
        </c:txPr>
        <c:crossAx val="386499360"/>
        <c:crosses val="autoZero"/>
        <c:crossBetween val="between"/>
        <c:majorUnit val="25.0"/>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C1C4C7"/>
            </a:solidFill>
            <a:ln w="12700" cap="flat">
              <a:noFill/>
              <a:miter lim="400000"/>
            </a:ln>
            <a:effectLst/>
          </c:spPr>
          <c:dPt>
            <c:idx val="0"/>
            <c:bubble3D val="0"/>
            <c:spPr>
              <a:solidFill>
                <a:srgbClr val="C1C4C7"/>
              </a:solidFill>
              <a:ln w="12700" cap="flat">
                <a:noFill/>
                <a:miter lim="400000"/>
              </a:ln>
              <a:effectLst/>
            </c:spPr>
          </c:dPt>
          <c:dPt>
            <c:idx val="1"/>
            <c:bubble3D val="0"/>
            <c:spPr>
              <a:solidFill>
                <a:srgbClr val="FFFFFF"/>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140.0</c:v>
                </c:pt>
                <c:pt idx="1">
                  <c:v>76.0</c:v>
                </c:pt>
              </c:numCache>
            </c:numRef>
          </c:val>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4B90C2"/>
            </a:solidFill>
            <a:ln w="12700" cap="flat">
              <a:noFill/>
              <a:miter lim="400000"/>
            </a:ln>
            <a:effectLst/>
          </c:spPr>
          <c:dPt>
            <c:idx val="0"/>
            <c:bubble3D val="0"/>
            <c:spPr>
              <a:solidFill>
                <a:srgbClr val="4B90C2"/>
              </a:solidFill>
              <a:ln w="12700" cap="flat">
                <a:noFill/>
                <a:miter lim="400000"/>
              </a:ln>
              <a:effectLst/>
            </c:spPr>
          </c:dPt>
          <c:dPt>
            <c:idx val="1"/>
            <c:bubble3D val="0"/>
            <c:spPr>
              <a:solidFill>
                <a:srgbClr val="C1C4C7"/>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91.0</c:v>
                </c:pt>
                <c:pt idx="1">
                  <c:v>76.0</c:v>
                </c:pt>
              </c:numCache>
            </c:numRef>
          </c:val>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D56854"/>
            </a:solidFill>
            <a:ln w="12700" cap="flat">
              <a:noFill/>
              <a:miter lim="400000"/>
            </a:ln>
            <a:effectLst/>
          </c:spPr>
          <c:dPt>
            <c:idx val="0"/>
            <c:bubble3D val="0"/>
            <c:spPr>
              <a:solidFill>
                <a:srgbClr val="D56854"/>
              </a:solidFill>
              <a:ln w="12700" cap="flat">
                <a:noFill/>
                <a:miter lim="400000"/>
              </a:ln>
              <a:effectLst/>
            </c:spPr>
          </c:dPt>
          <c:dPt>
            <c:idx val="1"/>
            <c:bubble3D val="0"/>
            <c:spPr>
              <a:solidFill>
                <a:srgbClr val="C1C4C7"/>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170.0</c:v>
                </c:pt>
                <c:pt idx="1">
                  <c:v>76.0</c:v>
                </c:pt>
              </c:numCache>
            </c:numRef>
          </c:val>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4B90C2"/>
            </a:solidFill>
            <a:ln w="12700" cap="flat">
              <a:noFill/>
              <a:miter lim="400000"/>
            </a:ln>
            <a:effectLst/>
          </c:spPr>
          <c:dPt>
            <c:idx val="0"/>
            <c:bubble3D val="0"/>
            <c:spPr>
              <a:solidFill>
                <a:srgbClr val="4B90C2"/>
              </a:solidFill>
              <a:ln w="12700" cap="flat">
                <a:noFill/>
                <a:miter lim="400000"/>
              </a:ln>
              <a:effectLst/>
            </c:spPr>
          </c:dPt>
          <c:dPt>
            <c:idx val="1"/>
            <c:bubble3D val="0"/>
            <c:spPr>
              <a:solidFill>
                <a:srgbClr val="C1C4C7"/>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60.0</c:v>
                </c:pt>
                <c:pt idx="1">
                  <c:v>76.0</c:v>
                </c:pt>
              </c:numCache>
            </c:numRef>
          </c:val>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xfrm>
            <a:off x="1143000" y="685800"/>
            <a:ext cx="4572000" cy="3429000"/>
          </a:xfrm>
          <a:prstGeom prst="rect">
            <a:avLst/>
          </a:prstGeom>
        </p:spPr>
        <p:txBody>
          <a:bodyPr/>
          <a:lstStyle/>
          <a:p>
            <a:endParaRPr/>
          </a:p>
        </p:txBody>
      </p:sp>
      <p:sp>
        <p:nvSpPr>
          <p:cNvPr id="27" name="Shape 2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Standart Slide">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 name="Title Text"/>
          <p:cNvSpPr txBox="1">
            <a:spLocks noGrp="1"/>
          </p:cNvSpPr>
          <p:nvPr>
            <p:ph type="title"/>
          </p:nvPr>
        </p:nvSpPr>
        <p:spPr>
          <a:prstGeom prst="rect">
            <a:avLst/>
          </a:prstGeom>
        </p:spPr>
        <p:txBody>
          <a:bodyPr/>
          <a:lstStyle/>
          <a:p>
            <a:r>
              <a:t>Title Text</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0" name="Slide Number"/>
          <p:cNvSpPr txBox="1">
            <a:spLocks noGrp="1"/>
          </p:cNvSpPr>
          <p:nvPr>
            <p:ph type="sldNum" sz="quarter" idx="2"/>
          </p:nvPr>
        </p:nvSpPr>
        <p:spPr>
          <a:xfrm>
            <a:off x="21982695" y="12066786"/>
            <a:ext cx="924645" cy="508001"/>
          </a:xfrm>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with Photo">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 name="Title Text"/>
          <p:cNvSpPr txBox="1">
            <a:spLocks noGrp="1"/>
          </p:cNvSpPr>
          <p:nvPr>
            <p:ph type="title"/>
          </p:nvPr>
        </p:nvSpPr>
        <p:spPr>
          <a:prstGeom prst="rect">
            <a:avLst/>
          </a:prstGeom>
        </p:spPr>
        <p:txBody>
          <a:bodyPr/>
          <a:lstStyle/>
          <a:p>
            <a:r>
              <a:t>Title Text</a:t>
            </a:r>
          </a:p>
        </p:txBody>
      </p:sp>
      <p:sp>
        <p:nvSpPr>
          <p:cNvPr id="3" name="Picture Placeholder 2"/>
          <p:cNvSpPr>
            <a:spLocks noGrp="1"/>
          </p:cNvSpPr>
          <p:nvPr>
            <p:ph type="pic" sz="quarter" idx="10"/>
          </p:nvPr>
        </p:nvSpPr>
        <p:spPr>
          <a:xfrm>
            <a:off x="4260276" y="4474521"/>
            <a:ext cx="2393950" cy="2393950"/>
          </a:xfrm>
        </p:spPr>
        <p:txBody>
          <a:bodyPr/>
          <a:lstStyle/>
          <a:p>
            <a:endParaRPr lang="en-US"/>
          </a:p>
        </p:txBody>
      </p:sp>
      <p:sp>
        <p:nvSpPr>
          <p:cNvPr id="6" name="Picture Placeholder 2"/>
          <p:cNvSpPr>
            <a:spLocks noGrp="1"/>
          </p:cNvSpPr>
          <p:nvPr>
            <p:ph type="pic" sz="quarter" idx="11"/>
          </p:nvPr>
        </p:nvSpPr>
        <p:spPr>
          <a:xfrm>
            <a:off x="7039145" y="4474521"/>
            <a:ext cx="2393950" cy="2393950"/>
          </a:xfrm>
        </p:spPr>
        <p:txBody>
          <a:bodyPr/>
          <a:lstStyle/>
          <a:p>
            <a:endParaRPr lang="en-US"/>
          </a:p>
        </p:txBody>
      </p:sp>
      <p:sp>
        <p:nvSpPr>
          <p:cNvPr id="7" name="Picture Placeholder 2"/>
          <p:cNvSpPr>
            <a:spLocks noGrp="1"/>
          </p:cNvSpPr>
          <p:nvPr>
            <p:ph type="pic" sz="quarter" idx="12"/>
          </p:nvPr>
        </p:nvSpPr>
        <p:spPr>
          <a:xfrm>
            <a:off x="9818014" y="4471340"/>
            <a:ext cx="2393950" cy="2393950"/>
          </a:xfrm>
        </p:spPr>
        <p:txBody>
          <a:bodyPr/>
          <a:lstStyle/>
          <a:p>
            <a:endParaRPr lang="en-US"/>
          </a:p>
        </p:txBody>
      </p:sp>
      <p:sp>
        <p:nvSpPr>
          <p:cNvPr id="8" name="Picture Placeholder 2"/>
          <p:cNvSpPr>
            <a:spLocks noGrp="1"/>
          </p:cNvSpPr>
          <p:nvPr>
            <p:ph type="pic" sz="quarter" idx="13"/>
          </p:nvPr>
        </p:nvSpPr>
        <p:spPr>
          <a:xfrm>
            <a:off x="12596883" y="4471340"/>
            <a:ext cx="2393950" cy="2393950"/>
          </a:xfrm>
        </p:spPr>
        <p:txBody>
          <a:bodyPr/>
          <a:lstStyle/>
          <a:p>
            <a:endParaRPr lang="en-US"/>
          </a:p>
        </p:txBody>
      </p:sp>
      <p:sp>
        <p:nvSpPr>
          <p:cNvPr id="9" name="Picture Placeholder 2"/>
          <p:cNvSpPr>
            <a:spLocks noGrp="1"/>
          </p:cNvSpPr>
          <p:nvPr>
            <p:ph type="pic" sz="quarter" idx="14"/>
          </p:nvPr>
        </p:nvSpPr>
        <p:spPr>
          <a:xfrm>
            <a:off x="15375752" y="4471340"/>
            <a:ext cx="2393950" cy="2393950"/>
          </a:xfrm>
        </p:spPr>
        <p:txBody>
          <a:bodyPr/>
          <a:lstStyle/>
          <a:p>
            <a:endParaRPr lang="en-US"/>
          </a:p>
        </p:txBody>
      </p:sp>
      <p:sp>
        <p:nvSpPr>
          <p:cNvPr id="10" name="Picture Placeholder 2"/>
          <p:cNvSpPr>
            <a:spLocks noGrp="1"/>
          </p:cNvSpPr>
          <p:nvPr>
            <p:ph type="pic" sz="quarter" idx="15"/>
          </p:nvPr>
        </p:nvSpPr>
        <p:spPr>
          <a:xfrm>
            <a:off x="18154621" y="4471340"/>
            <a:ext cx="2393950" cy="2393950"/>
          </a:xfrm>
        </p:spPr>
        <p:txBody>
          <a:bodyPr/>
          <a:lstStyle/>
          <a:p>
            <a:endParaRPr lang="en-US"/>
          </a:p>
        </p:txBody>
      </p:sp>
      <p:sp>
        <p:nvSpPr>
          <p:cNvPr id="11" name="Picture Placeholder 2"/>
          <p:cNvSpPr>
            <a:spLocks noGrp="1"/>
          </p:cNvSpPr>
          <p:nvPr>
            <p:ph type="pic" sz="quarter" idx="16"/>
          </p:nvPr>
        </p:nvSpPr>
        <p:spPr>
          <a:xfrm>
            <a:off x="4260276" y="7175568"/>
            <a:ext cx="2393950" cy="2393950"/>
          </a:xfrm>
        </p:spPr>
        <p:txBody>
          <a:bodyPr/>
          <a:lstStyle/>
          <a:p>
            <a:endParaRPr lang="en-US"/>
          </a:p>
        </p:txBody>
      </p:sp>
      <p:sp>
        <p:nvSpPr>
          <p:cNvPr id="14" name="Picture Placeholder 2"/>
          <p:cNvSpPr>
            <a:spLocks noGrp="1"/>
          </p:cNvSpPr>
          <p:nvPr>
            <p:ph type="pic" sz="quarter" idx="17"/>
          </p:nvPr>
        </p:nvSpPr>
        <p:spPr>
          <a:xfrm>
            <a:off x="7039145" y="7175568"/>
            <a:ext cx="2393950" cy="2393950"/>
          </a:xfrm>
        </p:spPr>
        <p:txBody>
          <a:bodyPr/>
          <a:lstStyle/>
          <a:p>
            <a:endParaRPr lang="en-US"/>
          </a:p>
        </p:txBody>
      </p:sp>
      <p:sp>
        <p:nvSpPr>
          <p:cNvPr id="15" name="Picture Placeholder 2"/>
          <p:cNvSpPr>
            <a:spLocks noGrp="1"/>
          </p:cNvSpPr>
          <p:nvPr>
            <p:ph type="pic" sz="quarter" idx="18"/>
          </p:nvPr>
        </p:nvSpPr>
        <p:spPr>
          <a:xfrm>
            <a:off x="9818014" y="7172387"/>
            <a:ext cx="2393950" cy="2393950"/>
          </a:xfrm>
        </p:spPr>
        <p:txBody>
          <a:bodyPr/>
          <a:lstStyle/>
          <a:p>
            <a:endParaRPr lang="en-US"/>
          </a:p>
        </p:txBody>
      </p:sp>
      <p:sp>
        <p:nvSpPr>
          <p:cNvPr id="16" name="Picture Placeholder 2"/>
          <p:cNvSpPr>
            <a:spLocks noGrp="1"/>
          </p:cNvSpPr>
          <p:nvPr>
            <p:ph type="pic" sz="quarter" idx="19"/>
          </p:nvPr>
        </p:nvSpPr>
        <p:spPr>
          <a:xfrm>
            <a:off x="12596883" y="7172387"/>
            <a:ext cx="2393950" cy="2393950"/>
          </a:xfrm>
        </p:spPr>
        <p:txBody>
          <a:bodyPr/>
          <a:lstStyle/>
          <a:p>
            <a:endParaRPr lang="en-US"/>
          </a:p>
        </p:txBody>
      </p:sp>
      <p:sp>
        <p:nvSpPr>
          <p:cNvPr id="17" name="Picture Placeholder 2"/>
          <p:cNvSpPr>
            <a:spLocks noGrp="1"/>
          </p:cNvSpPr>
          <p:nvPr>
            <p:ph type="pic" sz="quarter" idx="20"/>
          </p:nvPr>
        </p:nvSpPr>
        <p:spPr>
          <a:xfrm>
            <a:off x="15375752" y="7172387"/>
            <a:ext cx="2393950" cy="2393950"/>
          </a:xfrm>
        </p:spPr>
        <p:txBody>
          <a:bodyPr/>
          <a:lstStyle/>
          <a:p>
            <a:endParaRPr lang="en-US"/>
          </a:p>
        </p:txBody>
      </p:sp>
      <p:sp>
        <p:nvSpPr>
          <p:cNvPr id="18" name="Picture Placeholder 2"/>
          <p:cNvSpPr>
            <a:spLocks noGrp="1"/>
          </p:cNvSpPr>
          <p:nvPr>
            <p:ph type="pic" sz="quarter" idx="21"/>
          </p:nvPr>
        </p:nvSpPr>
        <p:spPr>
          <a:xfrm>
            <a:off x="18154621" y="7172387"/>
            <a:ext cx="2393950" cy="2393950"/>
          </a:xfrm>
        </p:spPr>
        <p:txBody>
          <a:bodyPr/>
          <a:lstStyle/>
          <a:p>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Number"/>
          <p:cNvSpPr txBox="1">
            <a:spLocks noGrp="1"/>
          </p:cNvSpPr>
          <p:nvPr>
            <p:ph type="sldNum" sz="quarter" idx="2"/>
          </p:nvPr>
        </p:nvSpPr>
        <p:spPr>
          <a:xfrm>
            <a:off x="22147795" y="11965186"/>
            <a:ext cx="924645" cy="508001"/>
          </a:xfrm>
          <a:prstGeom prst="rect">
            <a:avLst/>
          </a:prstGeom>
          <a:ln w="12700">
            <a:miter lim="400000"/>
          </a:ln>
        </p:spPr>
        <p:txBody>
          <a:bodyPr lIns="50800" tIns="50800" rIns="50800" bIns="50800">
            <a:spAutoFit/>
          </a:bodyPr>
          <a:lstStyle>
            <a:lvl1pPr algn="ctr">
              <a:lnSpc>
                <a:spcPct val="100000"/>
              </a:lnSpc>
              <a:defRPr sz="2400" baseline="0">
                <a:solidFill>
                  <a:srgbClr val="3F4347"/>
                </a:solidFill>
                <a:latin typeface="Roboto Bold"/>
                <a:ea typeface="Roboto Bold"/>
                <a:cs typeface="Roboto Bold"/>
                <a:sym typeface="Roboto Bold"/>
              </a:defRPr>
            </a:lvl1pPr>
          </a:lstStyle>
          <a:p>
            <a:fld id="{86CB4B4D-7CA3-9044-876B-883B54F8677D}" type="slidenum">
              <a:t>‹#›</a:t>
            </a:fld>
            <a:endParaRPr/>
          </a:p>
        </p:txBody>
      </p:sp>
      <p:sp>
        <p:nvSpPr>
          <p:cNvPr id="3" name="Title Text"/>
          <p:cNvSpPr txBox="1">
            <a:spLocks noGrp="1"/>
          </p:cNvSpPr>
          <p:nvPr>
            <p:ph type="title"/>
          </p:nvPr>
        </p:nvSpPr>
        <p:spPr>
          <a:xfrm>
            <a:off x="1689100" y="1350488"/>
            <a:ext cx="21005800" cy="228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Title Text</a:t>
            </a:r>
          </a:p>
        </p:txBody>
      </p:sp>
      <p:sp>
        <p:nvSpPr>
          <p:cNvPr id="4" name="Triangle"/>
          <p:cNvSpPr/>
          <p:nvPr/>
        </p:nvSpPr>
        <p:spPr>
          <a:xfrm rot="10800000">
            <a:off x="23075346" y="11965186"/>
            <a:ext cx="254891" cy="508001"/>
          </a:xfrm>
          <a:custGeom>
            <a:avLst/>
            <a:gdLst/>
            <a:ahLst/>
            <a:cxnLst>
              <a:cxn ang="0">
                <a:pos x="wd2" y="hd2"/>
              </a:cxn>
              <a:cxn ang="5400000">
                <a:pos x="wd2" y="hd2"/>
              </a:cxn>
              <a:cxn ang="10800000">
                <a:pos x="wd2" y="hd2"/>
              </a:cxn>
              <a:cxn ang="16200000">
                <a:pos x="wd2" y="hd2"/>
              </a:cxn>
            </a:cxnLst>
            <a:rect l="0" t="0" r="r" b="b"/>
            <a:pathLst>
              <a:path w="21600" h="21600" extrusionOk="0">
                <a:moveTo>
                  <a:pt x="21468" y="0"/>
                </a:moveTo>
                <a:lnTo>
                  <a:pt x="21600" y="21600"/>
                </a:lnTo>
                <a:lnTo>
                  <a:pt x="0" y="10766"/>
                </a:lnTo>
                <a:lnTo>
                  <a:pt x="21468" y="0"/>
                </a:lnTo>
                <a:close/>
              </a:path>
            </a:pathLst>
          </a:custGeom>
          <a:solidFill>
            <a:srgbClr val="4B90C2"/>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5" name="Body Level One…"/>
          <p:cNvSpPr txBox="1">
            <a:spLocks noGrp="1"/>
          </p:cNvSpPr>
          <p:nvPr>
            <p:ph type="body" idx="1"/>
          </p:nvPr>
        </p:nvSpPr>
        <p:spPr>
          <a:xfrm>
            <a:off x="1689100" y="3238500"/>
            <a:ext cx="21005800" cy="9207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transition spd="med"/>
  <p:txStyles>
    <p:titleStyle>
      <a:lvl1pPr marL="0" marR="0" indent="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1pPr>
      <a:lvl2pPr marL="0" marR="0" indent="2286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2pPr>
      <a:lvl3pPr marL="0" marR="0" indent="4572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3pPr>
      <a:lvl4pPr marL="0" marR="0" indent="6858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4pPr>
      <a:lvl5pPr marL="0" marR="0" indent="9144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5pPr>
      <a:lvl6pPr marL="0" marR="0" indent="11430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6pPr>
      <a:lvl7pPr marL="0" marR="0" indent="13716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7pPr>
      <a:lvl8pPr marL="0" marR="0" indent="16002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8pPr>
      <a:lvl9pPr marL="0" marR="0" indent="18288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9pPr>
    </p:titleStyle>
    <p:bodyStyle>
      <a:lvl1pPr marL="341923" marR="0" indent="-341923"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1pPr>
      <a:lvl2pPr marL="976923" marR="0" indent="-341923"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2pPr>
      <a:lvl3pPr marL="1611923" marR="0" indent="-341923"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3pPr>
      <a:lvl4pPr marL="2246923" marR="0" indent="-341923"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4pPr>
      <a:lvl5pPr marL="2881923" marR="0" indent="-341923"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5pPr>
      <a:lvl6pPr marL="3516922" marR="0" indent="-341922"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6pPr>
      <a:lvl7pPr marL="4151922" marR="0" indent="-341922"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7pPr>
      <a:lvl8pPr marL="4786922" marR="0" indent="-341922"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8pPr>
      <a:lvl9pPr marL="5421922" marR="0" indent="-341922"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1pPr>
      <a:lvl2pPr marL="0" marR="0" indent="2286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2pPr>
      <a:lvl3pPr marL="0" marR="0" indent="4572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3pPr>
      <a:lvl4pPr marL="0" marR="0" indent="6858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4pPr>
      <a:lvl5pPr marL="0" marR="0" indent="9144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5pPr>
      <a:lvl6pPr marL="0" marR="0" indent="11430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6pPr>
      <a:lvl7pPr marL="0" marR="0" indent="13716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7pPr>
      <a:lvl8pPr marL="0" marR="0" indent="16002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8pPr>
      <a:lvl9pPr marL="0" marR="0" indent="18288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4" Type="http://schemas.openxmlformats.org/officeDocument/2006/relationships/chart" Target="../charts/chart5.xml"/><Relationship Id="rId1" Type="http://schemas.openxmlformats.org/officeDocument/2006/relationships/slideLayout" Target="../slideLayouts/slideLayout3.xml"/><Relationship Id="rId2"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riangle"/>
          <p:cNvSpPr/>
          <p:nvPr/>
        </p:nvSpPr>
        <p:spPr>
          <a:xfrm>
            <a:off x="-35918" y="-52355"/>
            <a:ext cx="10816168" cy="108781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47"/>
                </a:lnTo>
                <a:lnTo>
                  <a:pt x="54" y="0"/>
                </a:lnTo>
                <a:lnTo>
                  <a:pt x="0" y="21600"/>
                </a:lnTo>
                <a:close/>
              </a:path>
            </a:pathLst>
          </a:custGeom>
          <a:solidFill>
            <a:srgbClr val="EBEBEB"/>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30" name="Shape"/>
          <p:cNvSpPr/>
          <p:nvPr/>
        </p:nvSpPr>
        <p:spPr>
          <a:xfrm>
            <a:off x="-5223" y="-21311"/>
            <a:ext cx="7960864" cy="6862589"/>
          </a:xfrm>
          <a:custGeom>
            <a:avLst/>
            <a:gdLst/>
            <a:ahLst/>
            <a:cxnLst>
              <a:cxn ang="0">
                <a:pos x="wd2" y="hd2"/>
              </a:cxn>
              <a:cxn ang="5400000">
                <a:pos x="wd2" y="hd2"/>
              </a:cxn>
              <a:cxn ang="10800000">
                <a:pos x="wd2" y="hd2"/>
              </a:cxn>
              <a:cxn ang="16200000">
                <a:pos x="wd2" y="hd2"/>
              </a:cxn>
            </a:cxnLst>
            <a:rect l="0" t="0" r="r" b="b"/>
            <a:pathLst>
              <a:path w="21600" h="21600" extrusionOk="0">
                <a:moveTo>
                  <a:pt x="13877" y="18"/>
                </a:moveTo>
                <a:lnTo>
                  <a:pt x="21600" y="8941"/>
                </a:lnTo>
                <a:lnTo>
                  <a:pt x="10631" y="21600"/>
                </a:lnTo>
                <a:lnTo>
                  <a:pt x="0" y="9268"/>
                </a:lnTo>
                <a:lnTo>
                  <a:pt x="0" y="0"/>
                </a:lnTo>
                <a:lnTo>
                  <a:pt x="13877" y="18"/>
                </a:lnTo>
                <a:close/>
              </a:path>
            </a:pathLst>
          </a:custGeom>
          <a:solidFill>
            <a:srgbClr val="5AA4DA"/>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31" name="Shape"/>
          <p:cNvSpPr/>
          <p:nvPr/>
        </p:nvSpPr>
        <p:spPr>
          <a:xfrm>
            <a:off x="-27980" y="6835584"/>
            <a:ext cx="8005580" cy="6921857"/>
          </a:xfrm>
          <a:custGeom>
            <a:avLst/>
            <a:gdLst/>
            <a:ahLst/>
            <a:cxnLst>
              <a:cxn ang="0">
                <a:pos x="wd2" y="hd2"/>
              </a:cxn>
              <a:cxn ang="5400000">
                <a:pos x="wd2" y="hd2"/>
              </a:cxn>
              <a:cxn ang="10800000">
                <a:pos x="wd2" y="hd2"/>
              </a:cxn>
              <a:cxn ang="16200000">
                <a:pos x="wd2" y="hd2"/>
              </a:cxn>
            </a:cxnLst>
            <a:rect l="0" t="0" r="r" b="b"/>
            <a:pathLst>
              <a:path w="21600" h="21600" extrusionOk="0">
                <a:moveTo>
                  <a:pt x="0" y="12392"/>
                </a:moveTo>
                <a:lnTo>
                  <a:pt x="10635" y="0"/>
                </a:lnTo>
                <a:lnTo>
                  <a:pt x="21600" y="12710"/>
                </a:lnTo>
                <a:lnTo>
                  <a:pt x="13715" y="21600"/>
                </a:lnTo>
                <a:lnTo>
                  <a:pt x="19" y="21600"/>
                </a:lnTo>
                <a:lnTo>
                  <a:pt x="0" y="12392"/>
                </a:lnTo>
                <a:close/>
              </a:path>
            </a:pathLst>
          </a:custGeom>
          <a:solidFill>
            <a:srgbClr val="3E4D61"/>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32" name="Triangle"/>
          <p:cNvSpPr/>
          <p:nvPr/>
        </p:nvSpPr>
        <p:spPr>
          <a:xfrm>
            <a:off x="3907383" y="2803987"/>
            <a:ext cx="4064745" cy="8101119"/>
          </a:xfrm>
          <a:custGeom>
            <a:avLst/>
            <a:gdLst/>
            <a:ahLst/>
            <a:cxnLst>
              <a:cxn ang="0">
                <a:pos x="wd2" y="hd2"/>
              </a:cxn>
              <a:cxn ang="5400000">
                <a:pos x="wd2" y="hd2"/>
              </a:cxn>
              <a:cxn ang="10800000">
                <a:pos x="wd2" y="hd2"/>
              </a:cxn>
              <a:cxn ang="16200000">
                <a:pos x="wd2" y="hd2"/>
              </a:cxn>
            </a:cxnLst>
            <a:rect l="0" t="0" r="r" b="b"/>
            <a:pathLst>
              <a:path w="21600" h="21600" extrusionOk="0">
                <a:moveTo>
                  <a:pt x="21468" y="0"/>
                </a:moveTo>
                <a:lnTo>
                  <a:pt x="21600" y="21600"/>
                </a:lnTo>
                <a:lnTo>
                  <a:pt x="0" y="10766"/>
                </a:lnTo>
                <a:lnTo>
                  <a:pt x="21468" y="0"/>
                </a:lnTo>
                <a:close/>
              </a:path>
            </a:pathLst>
          </a:custGeom>
          <a:solidFill>
            <a:srgbClr val="4B90C2"/>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33" name="Triangle"/>
          <p:cNvSpPr/>
          <p:nvPr/>
        </p:nvSpPr>
        <p:spPr>
          <a:xfrm>
            <a:off x="4981241" y="10887670"/>
            <a:ext cx="5902589" cy="2945041"/>
          </a:xfrm>
          <a:custGeom>
            <a:avLst/>
            <a:gdLst/>
            <a:ahLst/>
            <a:cxnLst>
              <a:cxn ang="0">
                <a:pos x="wd2" y="hd2"/>
              </a:cxn>
              <a:cxn ang="5400000">
                <a:pos x="wd2" y="hd2"/>
              </a:cxn>
              <a:cxn ang="10800000">
                <a:pos x="wd2" y="hd2"/>
              </a:cxn>
              <a:cxn ang="16200000">
                <a:pos x="wd2" y="hd2"/>
              </a:cxn>
            </a:cxnLst>
            <a:rect l="0" t="0" r="r" b="b"/>
            <a:pathLst>
              <a:path w="21600" h="21600" extrusionOk="0">
                <a:moveTo>
                  <a:pt x="10905" y="0"/>
                </a:moveTo>
                <a:lnTo>
                  <a:pt x="21600" y="21600"/>
                </a:lnTo>
                <a:lnTo>
                  <a:pt x="0" y="21529"/>
                </a:lnTo>
                <a:lnTo>
                  <a:pt x="10905" y="0"/>
                </a:lnTo>
                <a:close/>
              </a:path>
            </a:pathLst>
          </a:custGeom>
          <a:solidFill>
            <a:srgbClr val="C1C4C7"/>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34" name="Triangle"/>
          <p:cNvSpPr/>
          <p:nvPr/>
        </p:nvSpPr>
        <p:spPr>
          <a:xfrm rot="13500000">
            <a:off x="6262770" y="2167484"/>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46971"/>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5" name="Triangle"/>
          <p:cNvSpPr/>
          <p:nvPr/>
        </p:nvSpPr>
        <p:spPr>
          <a:xfrm rot="13500000">
            <a:off x="5303774" y="3108981"/>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6" name="Triangle"/>
          <p:cNvSpPr/>
          <p:nvPr/>
        </p:nvSpPr>
        <p:spPr>
          <a:xfrm rot="13500000">
            <a:off x="5303774" y="123367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7" name="Triangle"/>
          <p:cNvSpPr/>
          <p:nvPr/>
        </p:nvSpPr>
        <p:spPr>
          <a:xfrm rot="13500000">
            <a:off x="4368834" y="4046633"/>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8" name="Triangle"/>
          <p:cNvSpPr/>
          <p:nvPr/>
        </p:nvSpPr>
        <p:spPr>
          <a:xfrm rot="13500000">
            <a:off x="4368834" y="2171328"/>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23704"/>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 name="Triangle"/>
          <p:cNvSpPr/>
          <p:nvPr/>
        </p:nvSpPr>
        <p:spPr>
          <a:xfrm rot="13500000">
            <a:off x="4368834" y="32060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65466"/>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 name="Triangle"/>
          <p:cNvSpPr/>
          <p:nvPr/>
        </p:nvSpPr>
        <p:spPr>
          <a:xfrm rot="13500000">
            <a:off x="3433893" y="4971994"/>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1" name="Triangle"/>
          <p:cNvSpPr/>
          <p:nvPr/>
        </p:nvSpPr>
        <p:spPr>
          <a:xfrm rot="13500000">
            <a:off x="3433893" y="3096689"/>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65466"/>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2" name="Triangle"/>
          <p:cNvSpPr/>
          <p:nvPr/>
        </p:nvSpPr>
        <p:spPr>
          <a:xfrm rot="13500000">
            <a:off x="3433893" y="1245967"/>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70307"/>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3" name="Triangle"/>
          <p:cNvSpPr/>
          <p:nvPr/>
        </p:nvSpPr>
        <p:spPr>
          <a:xfrm rot="13500000">
            <a:off x="3433893" y="-604755"/>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23704"/>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4" name="Triangle"/>
          <p:cNvSpPr/>
          <p:nvPr/>
        </p:nvSpPr>
        <p:spPr>
          <a:xfrm rot="13500000">
            <a:off x="2474898" y="4034342"/>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23704"/>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5" name="Triangle"/>
          <p:cNvSpPr/>
          <p:nvPr/>
        </p:nvSpPr>
        <p:spPr>
          <a:xfrm rot="13500000">
            <a:off x="2474898" y="2159037"/>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6" name="Triangle"/>
          <p:cNvSpPr/>
          <p:nvPr/>
        </p:nvSpPr>
        <p:spPr>
          <a:xfrm rot="13500000">
            <a:off x="2474898" y="308315"/>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7" name="Triangle"/>
          <p:cNvSpPr/>
          <p:nvPr/>
        </p:nvSpPr>
        <p:spPr>
          <a:xfrm rot="13500000">
            <a:off x="1515902" y="3108981"/>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70307"/>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8" name="Triangle"/>
          <p:cNvSpPr/>
          <p:nvPr/>
        </p:nvSpPr>
        <p:spPr>
          <a:xfrm rot="13500000">
            <a:off x="1515902" y="123367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23704"/>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9" name="Triangle"/>
          <p:cNvSpPr/>
          <p:nvPr/>
        </p:nvSpPr>
        <p:spPr>
          <a:xfrm rot="13500000">
            <a:off x="1515902" y="-61704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70307"/>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50" name="Triangle"/>
          <p:cNvSpPr/>
          <p:nvPr/>
        </p:nvSpPr>
        <p:spPr>
          <a:xfrm rot="13500000">
            <a:off x="579617" y="2158220"/>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51" name="Triangle"/>
          <p:cNvSpPr/>
          <p:nvPr/>
        </p:nvSpPr>
        <p:spPr>
          <a:xfrm rot="13500000">
            <a:off x="579617" y="282915"/>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65466"/>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52" name="Triangle"/>
          <p:cNvSpPr/>
          <p:nvPr/>
        </p:nvSpPr>
        <p:spPr>
          <a:xfrm rot="13500000">
            <a:off x="-402090" y="125907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70307"/>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53" name="Triangle"/>
          <p:cNvSpPr/>
          <p:nvPr/>
        </p:nvSpPr>
        <p:spPr>
          <a:xfrm rot="13500000">
            <a:off x="-402090" y="-57894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23704"/>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54" name="Company…"/>
          <p:cNvSpPr txBox="1">
            <a:spLocks noGrp="1"/>
          </p:cNvSpPr>
          <p:nvPr>
            <p:ph type="title" idx="4294967295"/>
          </p:nvPr>
        </p:nvSpPr>
        <p:spPr>
          <a:xfrm>
            <a:off x="12042194" y="4014742"/>
            <a:ext cx="10358018" cy="5476910"/>
          </a:xfrm>
          <a:prstGeom prst="rect">
            <a:avLst/>
          </a:prstGeom>
        </p:spPr>
        <p:txBody>
          <a:bodyPr/>
          <a:lstStyle/>
          <a:p>
            <a:r>
              <a:t>Company</a:t>
            </a:r>
          </a:p>
          <a:p>
            <a:r>
              <a:t>Presentation</a:t>
            </a:r>
          </a:p>
          <a:p>
            <a:r>
              <a:t>Template</a:t>
            </a:r>
          </a:p>
        </p:txBody>
      </p:sp>
      <p:sp>
        <p:nvSpPr>
          <p:cNvPr id="55" name="PowerPoint and Keynote Template…"/>
          <p:cNvSpPr txBox="1"/>
          <p:nvPr/>
        </p:nvSpPr>
        <p:spPr>
          <a:xfrm>
            <a:off x="12067594" y="10136834"/>
            <a:ext cx="8866486" cy="84125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3600"/>
              <a:t>PowerPoint and Keynote Template </a:t>
            </a:r>
          </a:p>
          <a:p>
            <a:pPr>
              <a:lnSpc>
                <a:spcPct val="100000"/>
              </a:lnSpc>
            </a:pPr>
            <a:r>
              <a:rPr sz="3600" dirty="0"/>
              <a:t>for business, marketing, education</a:t>
            </a:r>
          </a:p>
        </p:txBody>
      </p:sp>
      <p:sp>
        <p:nvSpPr>
          <p:cNvPr id="56" name="Line"/>
          <p:cNvSpPr/>
          <p:nvPr/>
        </p:nvSpPr>
        <p:spPr>
          <a:xfrm>
            <a:off x="12105694" y="9657323"/>
            <a:ext cx="7221656" cy="1"/>
          </a:xfrm>
          <a:prstGeom prst="line">
            <a:avLst/>
          </a:prstGeom>
          <a:ln w="25400">
            <a:solidFill>
              <a:srgbClr val="C1C4C7"/>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57" name="Company Name"/>
          <p:cNvSpPr txBox="1"/>
          <p:nvPr/>
        </p:nvSpPr>
        <p:spPr>
          <a:xfrm>
            <a:off x="12062122" y="3435655"/>
            <a:ext cx="3981825"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defRPr sz="3600" baseline="33333">
                <a:solidFill>
                  <a:srgbClr val="717981"/>
                </a:solidFill>
                <a:latin typeface="Roboto Medium"/>
                <a:ea typeface="Roboto Medium"/>
                <a:cs typeface="Roboto Medium"/>
                <a:sym typeface="Roboto Medium"/>
              </a:defRPr>
            </a:lvl1pPr>
          </a:lstStyle>
          <a:p>
            <a:r>
              <a:t>Company Name</a:t>
            </a:r>
          </a:p>
        </p:txBody>
      </p:sp>
      <p:grpSp>
        <p:nvGrpSpPr>
          <p:cNvPr id="60" name="Group"/>
          <p:cNvGrpSpPr/>
          <p:nvPr/>
        </p:nvGrpSpPr>
        <p:grpSpPr>
          <a:xfrm>
            <a:off x="12135884" y="2419655"/>
            <a:ext cx="856546" cy="863601"/>
            <a:chOff x="0" y="0"/>
            <a:chExt cx="856545" cy="863599"/>
          </a:xfrm>
        </p:grpSpPr>
        <p:sp>
          <p:nvSpPr>
            <p:cNvPr id="58" name="Shape"/>
            <p:cNvSpPr/>
            <p:nvPr/>
          </p:nvSpPr>
          <p:spPr>
            <a:xfrm>
              <a:off x="0" y="0"/>
              <a:ext cx="856545" cy="786038"/>
            </a:xfrm>
            <a:custGeom>
              <a:avLst/>
              <a:gdLst/>
              <a:ahLst/>
              <a:cxnLst>
                <a:cxn ang="0">
                  <a:pos x="wd2" y="hd2"/>
                </a:cxn>
                <a:cxn ang="5400000">
                  <a:pos x="wd2" y="hd2"/>
                </a:cxn>
                <a:cxn ang="10800000">
                  <a:pos x="wd2" y="hd2"/>
                </a:cxn>
                <a:cxn ang="16200000">
                  <a:pos x="wd2" y="hd2"/>
                </a:cxn>
              </a:cxnLst>
              <a:rect l="0" t="0" r="r" b="b"/>
              <a:pathLst>
                <a:path w="19679" h="21600" extrusionOk="0">
                  <a:moveTo>
                    <a:pt x="9841" y="0"/>
                  </a:moveTo>
                  <a:cubicBezTo>
                    <a:pt x="7323" y="0"/>
                    <a:pt x="4803" y="1151"/>
                    <a:pt x="2882" y="3449"/>
                  </a:cubicBezTo>
                  <a:cubicBezTo>
                    <a:pt x="-961" y="8045"/>
                    <a:pt x="-961" y="15500"/>
                    <a:pt x="2882" y="20097"/>
                  </a:cubicBezTo>
                  <a:cubicBezTo>
                    <a:pt x="3361" y="20670"/>
                    <a:pt x="3876" y="21170"/>
                    <a:pt x="4420" y="21600"/>
                  </a:cubicBezTo>
                  <a:lnTo>
                    <a:pt x="6291" y="17123"/>
                  </a:lnTo>
                  <a:cubicBezTo>
                    <a:pt x="6119" y="16960"/>
                    <a:pt x="5940" y="16814"/>
                    <a:pt x="5781" y="16624"/>
                  </a:cubicBezTo>
                  <a:cubicBezTo>
                    <a:pt x="3540" y="13944"/>
                    <a:pt x="3540" y="9602"/>
                    <a:pt x="5781" y="6921"/>
                  </a:cubicBezTo>
                  <a:cubicBezTo>
                    <a:pt x="6901" y="5581"/>
                    <a:pt x="8373" y="4909"/>
                    <a:pt x="9841" y="4909"/>
                  </a:cubicBezTo>
                  <a:cubicBezTo>
                    <a:pt x="11309" y="4909"/>
                    <a:pt x="12777" y="5581"/>
                    <a:pt x="13897" y="6921"/>
                  </a:cubicBezTo>
                  <a:cubicBezTo>
                    <a:pt x="16138" y="9602"/>
                    <a:pt x="16138" y="13944"/>
                    <a:pt x="13897" y="16624"/>
                  </a:cubicBezTo>
                  <a:cubicBezTo>
                    <a:pt x="13738" y="16814"/>
                    <a:pt x="13559" y="16960"/>
                    <a:pt x="13387" y="17123"/>
                  </a:cubicBezTo>
                  <a:lnTo>
                    <a:pt x="15258" y="21600"/>
                  </a:lnTo>
                  <a:cubicBezTo>
                    <a:pt x="15802" y="21170"/>
                    <a:pt x="16317" y="20670"/>
                    <a:pt x="16796" y="20097"/>
                  </a:cubicBezTo>
                  <a:cubicBezTo>
                    <a:pt x="20639" y="15500"/>
                    <a:pt x="20639" y="8045"/>
                    <a:pt x="16796" y="3449"/>
                  </a:cubicBezTo>
                  <a:cubicBezTo>
                    <a:pt x="14875" y="1151"/>
                    <a:pt x="12359" y="0"/>
                    <a:pt x="9841" y="0"/>
                  </a:cubicBezTo>
                  <a:close/>
                </a:path>
              </a:pathLst>
            </a:cu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59" name="Triangle"/>
            <p:cNvSpPr/>
            <p:nvPr/>
          </p:nvSpPr>
          <p:spPr>
            <a:xfrm>
              <a:off x="220116" y="447288"/>
              <a:ext cx="416312" cy="41631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10</a:t>
            </a:fld>
            <a:endParaRPr/>
          </a:p>
        </p:txBody>
      </p:sp>
      <p:sp>
        <p:nvSpPr>
          <p:cNvPr id="249" name="Shape"/>
          <p:cNvSpPr/>
          <p:nvPr/>
        </p:nvSpPr>
        <p:spPr>
          <a:xfrm>
            <a:off x="3205280" y="7355368"/>
            <a:ext cx="5266587" cy="3163172"/>
          </a:xfrm>
          <a:custGeom>
            <a:avLst/>
            <a:gdLst/>
            <a:ahLst/>
            <a:cxnLst>
              <a:cxn ang="0">
                <a:pos x="wd2" y="hd2"/>
              </a:cxn>
              <a:cxn ang="5400000">
                <a:pos x="wd2" y="hd2"/>
              </a:cxn>
              <a:cxn ang="10800000">
                <a:pos x="wd2" y="hd2"/>
              </a:cxn>
              <a:cxn ang="16200000">
                <a:pos x="wd2" y="hd2"/>
              </a:cxn>
            </a:cxnLst>
            <a:rect l="0" t="0" r="r" b="b"/>
            <a:pathLst>
              <a:path w="21600" h="21501" extrusionOk="0">
                <a:moveTo>
                  <a:pt x="17877" y="0"/>
                </a:moveTo>
                <a:cubicBezTo>
                  <a:pt x="18023" y="2472"/>
                  <a:pt x="18392" y="4894"/>
                  <a:pt x="18971" y="7186"/>
                </a:cubicBezTo>
                <a:cubicBezTo>
                  <a:pt x="19611" y="9722"/>
                  <a:pt x="20499" y="12066"/>
                  <a:pt x="21600" y="14122"/>
                </a:cubicBezTo>
                <a:cubicBezTo>
                  <a:pt x="18799" y="18756"/>
                  <a:pt x="15020" y="21402"/>
                  <a:pt x="11063" y="21499"/>
                </a:cubicBezTo>
                <a:cubicBezTo>
                  <a:pt x="6915" y="21600"/>
                  <a:pt x="2922" y="18900"/>
                  <a:pt x="0" y="14021"/>
                </a:cubicBezTo>
                <a:lnTo>
                  <a:pt x="5598" y="4822"/>
                </a:lnTo>
                <a:cubicBezTo>
                  <a:pt x="7404" y="7794"/>
                  <a:pt x="10003" y="9026"/>
                  <a:pt x="12485" y="8086"/>
                </a:cubicBezTo>
                <a:cubicBezTo>
                  <a:pt x="15009" y="7130"/>
                  <a:pt x="17051" y="4067"/>
                  <a:pt x="17877" y="0"/>
                </a:cubicBezTo>
                <a:close/>
              </a:path>
            </a:pathLst>
          </a:custGeom>
          <a:solidFill>
            <a:srgbClr val="3E4D61"/>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50" name="Shape"/>
          <p:cNvSpPr/>
          <p:nvPr/>
        </p:nvSpPr>
        <p:spPr>
          <a:xfrm>
            <a:off x="2119428" y="4164945"/>
            <a:ext cx="2462288" cy="5268976"/>
          </a:xfrm>
          <a:custGeom>
            <a:avLst/>
            <a:gdLst/>
            <a:ahLst/>
            <a:cxnLst>
              <a:cxn ang="0">
                <a:pos x="wd2" y="hd2"/>
              </a:cxn>
              <a:cxn ang="5400000">
                <a:pos x="wd2" y="hd2"/>
              </a:cxn>
              <a:cxn ang="10800000">
                <a:pos x="wd2" y="hd2"/>
              </a:cxn>
              <a:cxn ang="16200000">
                <a:pos x="wd2" y="hd2"/>
              </a:cxn>
            </a:cxnLst>
            <a:rect l="0" t="0" r="r" b="b"/>
            <a:pathLst>
              <a:path w="21230" h="21600" extrusionOk="0">
                <a:moveTo>
                  <a:pt x="9292" y="0"/>
                </a:moveTo>
                <a:lnTo>
                  <a:pt x="21032" y="5568"/>
                </a:lnTo>
                <a:cubicBezTo>
                  <a:pt x="18318" y="6879"/>
                  <a:pt x="16732" y="8626"/>
                  <a:pt x="16586" y="10464"/>
                </a:cubicBezTo>
                <a:cubicBezTo>
                  <a:pt x="16420" y="12548"/>
                  <a:pt x="18106" y="14569"/>
                  <a:pt x="21230" y="16032"/>
                </a:cubicBezTo>
                <a:lnTo>
                  <a:pt x="9517" y="21600"/>
                </a:lnTo>
                <a:cubicBezTo>
                  <a:pt x="6706" y="20231"/>
                  <a:pt x="4459" y="18647"/>
                  <a:pt x="2848" y="16930"/>
                </a:cubicBezTo>
                <a:cubicBezTo>
                  <a:pt x="1203" y="15177"/>
                  <a:pt x="218" y="13280"/>
                  <a:pt x="33" y="11328"/>
                </a:cubicBezTo>
                <a:cubicBezTo>
                  <a:pt x="-370" y="7101"/>
                  <a:pt x="2991" y="2989"/>
                  <a:pt x="9292" y="0"/>
                </a:cubicBezTo>
                <a:close/>
              </a:path>
            </a:pathLst>
          </a:custGeom>
          <a:solidFill>
            <a:srgbClr val="C1C4C7"/>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51" name="Shape"/>
          <p:cNvSpPr/>
          <p:nvPr/>
        </p:nvSpPr>
        <p:spPr>
          <a:xfrm>
            <a:off x="3190127" y="3072248"/>
            <a:ext cx="5283635" cy="2453460"/>
          </a:xfrm>
          <a:custGeom>
            <a:avLst/>
            <a:gdLst/>
            <a:ahLst/>
            <a:cxnLst>
              <a:cxn ang="0">
                <a:pos x="wd2" y="hd2"/>
              </a:cxn>
              <a:cxn ang="5400000">
                <a:pos x="wd2" y="hd2"/>
              </a:cxn>
              <a:cxn ang="10800000">
                <a:pos x="wd2" y="hd2"/>
              </a:cxn>
              <a:cxn ang="16200000">
                <a:pos x="wd2" y="hd2"/>
              </a:cxn>
            </a:cxnLst>
            <a:rect l="0" t="0" r="r" b="b"/>
            <a:pathLst>
              <a:path w="21600" h="21384" extrusionOk="0">
                <a:moveTo>
                  <a:pt x="21600" y="9424"/>
                </a:moveTo>
                <a:lnTo>
                  <a:pt x="16047" y="21265"/>
                </a:lnTo>
                <a:cubicBezTo>
                  <a:pt x="14644" y="18387"/>
                  <a:pt x="12772" y="16782"/>
                  <a:pt x="10825" y="16790"/>
                </a:cubicBezTo>
                <a:cubicBezTo>
                  <a:pt x="8860" y="16798"/>
                  <a:pt x="6974" y="18447"/>
                  <a:pt x="5572" y="21384"/>
                </a:cubicBezTo>
                <a:lnTo>
                  <a:pt x="0" y="9630"/>
                </a:lnTo>
                <a:cubicBezTo>
                  <a:pt x="2771" y="3671"/>
                  <a:pt x="6515" y="225"/>
                  <a:pt x="10450" y="10"/>
                </a:cubicBezTo>
                <a:cubicBezTo>
                  <a:pt x="14612" y="-216"/>
                  <a:pt x="18639" y="3183"/>
                  <a:pt x="21600" y="9424"/>
                </a:cubicBezTo>
                <a:close/>
              </a:path>
            </a:pathLst>
          </a:custGeom>
          <a:solidFill>
            <a:srgbClr val="D56854"/>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52" name="Shape"/>
          <p:cNvSpPr/>
          <p:nvPr/>
        </p:nvSpPr>
        <p:spPr>
          <a:xfrm>
            <a:off x="7116102" y="4134983"/>
            <a:ext cx="3010251" cy="5321460"/>
          </a:xfrm>
          <a:custGeom>
            <a:avLst/>
            <a:gdLst/>
            <a:ahLst/>
            <a:cxnLst>
              <a:cxn ang="0">
                <a:pos x="wd2" y="hd2"/>
              </a:cxn>
              <a:cxn ang="5400000">
                <a:pos x="wd2" y="hd2"/>
              </a:cxn>
              <a:cxn ang="10800000">
                <a:pos x="wd2" y="hd2"/>
              </a:cxn>
              <a:cxn ang="16200000">
                <a:pos x="wd2" y="hd2"/>
              </a:cxn>
            </a:cxnLst>
            <a:rect l="0" t="0" r="r" b="b"/>
            <a:pathLst>
              <a:path w="21600" h="21600" extrusionOk="0">
                <a:moveTo>
                  <a:pt x="21600" y="16099"/>
                </a:moveTo>
                <a:cubicBezTo>
                  <a:pt x="19951" y="15228"/>
                  <a:pt x="18763" y="14115"/>
                  <a:pt x="18168" y="12884"/>
                </a:cubicBezTo>
                <a:cubicBezTo>
                  <a:pt x="17616" y="11742"/>
                  <a:pt x="17602" y="10547"/>
                  <a:pt x="17390" y="9371"/>
                </a:cubicBezTo>
                <a:cubicBezTo>
                  <a:pt x="17072" y="7610"/>
                  <a:pt x="16318" y="5892"/>
                  <a:pt x="15037" y="4303"/>
                </a:cubicBezTo>
                <a:cubicBezTo>
                  <a:pt x="13744" y="2700"/>
                  <a:pt x="11924" y="1238"/>
                  <a:pt x="9651" y="0"/>
                </a:cubicBezTo>
                <a:lnTo>
                  <a:pt x="0" y="5551"/>
                </a:lnTo>
                <a:cubicBezTo>
                  <a:pt x="1691" y="6478"/>
                  <a:pt x="2874" y="7661"/>
                  <a:pt x="3411" y="8957"/>
                </a:cubicBezTo>
                <a:cubicBezTo>
                  <a:pt x="3740" y="9751"/>
                  <a:pt x="3815" y="10564"/>
                  <a:pt x="3919" y="11377"/>
                </a:cubicBezTo>
                <a:cubicBezTo>
                  <a:pt x="4025" y="12206"/>
                  <a:pt x="4162" y="13036"/>
                  <a:pt x="4432" y="13853"/>
                </a:cubicBezTo>
                <a:cubicBezTo>
                  <a:pt x="4934" y="15370"/>
                  <a:pt x="5879" y="16815"/>
                  <a:pt x="7186" y="18143"/>
                </a:cubicBezTo>
                <a:cubicBezTo>
                  <a:pt x="8435" y="19413"/>
                  <a:pt x="10019" y="20580"/>
                  <a:pt x="11901" y="21600"/>
                </a:cubicBezTo>
                <a:lnTo>
                  <a:pt x="21600" y="16099"/>
                </a:lnTo>
                <a:close/>
              </a:path>
            </a:pathLst>
          </a:custGeom>
          <a:solidFill>
            <a:srgbClr val="3E4D61"/>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53" name="Shape"/>
          <p:cNvSpPr/>
          <p:nvPr/>
        </p:nvSpPr>
        <p:spPr>
          <a:xfrm>
            <a:off x="8764038" y="8054555"/>
            <a:ext cx="5248958" cy="2467010"/>
          </a:xfrm>
          <a:custGeom>
            <a:avLst/>
            <a:gdLst/>
            <a:ahLst/>
            <a:cxnLst>
              <a:cxn ang="0">
                <a:pos x="wd2" y="hd2"/>
              </a:cxn>
              <a:cxn ang="5400000">
                <a:pos x="wd2" y="hd2"/>
              </a:cxn>
              <a:cxn ang="10800000">
                <a:pos x="wd2" y="hd2"/>
              </a:cxn>
              <a:cxn ang="16200000">
                <a:pos x="wd2" y="hd2"/>
              </a:cxn>
            </a:cxnLst>
            <a:rect l="0" t="0" r="r" b="b"/>
            <a:pathLst>
              <a:path w="21600" h="21415" extrusionOk="0">
                <a:moveTo>
                  <a:pt x="16042" y="0"/>
                </a:moveTo>
                <a:lnTo>
                  <a:pt x="21600" y="11688"/>
                </a:lnTo>
                <a:cubicBezTo>
                  <a:pt x="18658" y="18079"/>
                  <a:pt x="14588" y="21600"/>
                  <a:pt x="10365" y="21408"/>
                </a:cubicBezTo>
                <a:cubicBezTo>
                  <a:pt x="6471" y="21230"/>
                  <a:pt x="2759" y="17894"/>
                  <a:pt x="0" y="12093"/>
                </a:cubicBezTo>
                <a:lnTo>
                  <a:pt x="5559" y="324"/>
                </a:lnTo>
                <a:cubicBezTo>
                  <a:pt x="6977" y="3184"/>
                  <a:pt x="8872" y="4752"/>
                  <a:pt x="10833" y="4690"/>
                </a:cubicBezTo>
                <a:cubicBezTo>
                  <a:pt x="12794" y="4629"/>
                  <a:pt x="14665" y="2944"/>
                  <a:pt x="16042" y="0"/>
                </a:cubicBezTo>
                <a:close/>
              </a:path>
            </a:pathLst>
          </a:custGeom>
          <a:solidFill>
            <a:srgbClr val="4B90C2"/>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54" name="Shape"/>
          <p:cNvSpPr/>
          <p:nvPr/>
        </p:nvSpPr>
        <p:spPr>
          <a:xfrm>
            <a:off x="12643217" y="4187796"/>
            <a:ext cx="2443584" cy="5223397"/>
          </a:xfrm>
          <a:custGeom>
            <a:avLst/>
            <a:gdLst/>
            <a:ahLst/>
            <a:cxnLst>
              <a:cxn ang="0">
                <a:pos x="wd2" y="hd2"/>
              </a:cxn>
              <a:cxn ang="5400000">
                <a:pos x="wd2" y="hd2"/>
              </a:cxn>
              <a:cxn ang="10800000">
                <a:pos x="wd2" y="hd2"/>
              </a:cxn>
              <a:cxn ang="16200000">
                <a:pos x="wd2" y="hd2"/>
              </a:cxn>
            </a:cxnLst>
            <a:rect l="0" t="0" r="r" b="b"/>
            <a:pathLst>
              <a:path w="21374" h="21600" extrusionOk="0">
                <a:moveTo>
                  <a:pt x="319" y="5662"/>
                </a:moveTo>
                <a:lnTo>
                  <a:pt x="12222" y="0"/>
                </a:lnTo>
                <a:cubicBezTo>
                  <a:pt x="18307" y="2990"/>
                  <a:pt x="21600" y="7008"/>
                  <a:pt x="21362" y="11156"/>
                </a:cubicBezTo>
                <a:cubicBezTo>
                  <a:pt x="21138" y="15077"/>
                  <a:pt x="17765" y="18811"/>
                  <a:pt x="11929" y="21600"/>
                </a:cubicBezTo>
                <a:lnTo>
                  <a:pt x="0" y="16062"/>
                </a:lnTo>
                <a:cubicBezTo>
                  <a:pt x="2971" y="14698"/>
                  <a:pt x="4669" y="12830"/>
                  <a:pt x="4718" y="10873"/>
                </a:cubicBezTo>
                <a:cubicBezTo>
                  <a:pt x="4767" y="8929"/>
                  <a:pt x="3185" y="7056"/>
                  <a:pt x="319" y="5662"/>
                </a:cubicBezTo>
                <a:close/>
              </a:path>
            </a:pathLst>
          </a:custGeom>
          <a:solidFill>
            <a:srgbClr val="C1C4C7"/>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55" name="Shape"/>
          <p:cNvSpPr/>
          <p:nvPr/>
        </p:nvSpPr>
        <p:spPr>
          <a:xfrm>
            <a:off x="8738576" y="3077712"/>
            <a:ext cx="5317668" cy="3164639"/>
          </a:xfrm>
          <a:custGeom>
            <a:avLst/>
            <a:gdLst/>
            <a:ahLst/>
            <a:cxnLst>
              <a:cxn ang="0">
                <a:pos x="wd2" y="hd2"/>
              </a:cxn>
              <a:cxn ang="5400000">
                <a:pos x="wd2" y="hd2"/>
              </a:cxn>
              <a:cxn ang="10800000">
                <a:pos x="wd2" y="hd2"/>
              </a:cxn>
              <a:cxn ang="16200000">
                <a:pos x="wd2" y="hd2"/>
              </a:cxn>
            </a:cxnLst>
            <a:rect l="0" t="0" r="r" b="b"/>
            <a:pathLst>
              <a:path w="21600" h="21539" extrusionOk="0">
                <a:moveTo>
                  <a:pt x="3676" y="21539"/>
                </a:moveTo>
                <a:cubicBezTo>
                  <a:pt x="3598" y="18925"/>
                  <a:pt x="3241" y="16355"/>
                  <a:pt x="2623" y="13952"/>
                </a:cubicBezTo>
                <a:cubicBezTo>
                  <a:pt x="1994" y="11506"/>
                  <a:pt x="1105" y="9272"/>
                  <a:pt x="0" y="7359"/>
                </a:cubicBezTo>
                <a:cubicBezTo>
                  <a:pt x="2890" y="2587"/>
                  <a:pt x="6796" y="-61"/>
                  <a:pt x="10853" y="1"/>
                </a:cubicBezTo>
                <a:cubicBezTo>
                  <a:pt x="14899" y="63"/>
                  <a:pt x="18765" y="2815"/>
                  <a:pt x="21600" y="7652"/>
                </a:cubicBezTo>
                <a:lnTo>
                  <a:pt x="16077" y="16944"/>
                </a:lnTo>
                <a:cubicBezTo>
                  <a:pt x="14519" y="14085"/>
                  <a:pt x="12242" y="12636"/>
                  <a:pt x="9944" y="13042"/>
                </a:cubicBezTo>
                <a:cubicBezTo>
                  <a:pt x="7038" y="13556"/>
                  <a:pt x="4583" y="16884"/>
                  <a:pt x="3676" y="21539"/>
                </a:cubicBezTo>
                <a:close/>
              </a:path>
            </a:pathLst>
          </a:custGeom>
          <a:solidFill>
            <a:srgbClr val="3E4D61"/>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56" name="STEP"/>
          <p:cNvSpPr txBox="1"/>
          <p:nvPr/>
        </p:nvSpPr>
        <p:spPr>
          <a:xfrm>
            <a:off x="4019711" y="7134115"/>
            <a:ext cx="3624683" cy="84926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a:defRPr sz="3600" baseline="33333">
                <a:solidFill>
                  <a:srgbClr val="717981"/>
                </a:solidFill>
                <a:latin typeface="Roboto Medium"/>
                <a:ea typeface="Roboto Medium"/>
                <a:cs typeface="Roboto Medium"/>
                <a:sym typeface="Roboto Medium"/>
              </a:defRPr>
            </a:lvl1pPr>
          </a:lstStyle>
          <a:p>
            <a:r>
              <a:rPr dirty="0"/>
              <a:t>STEP</a:t>
            </a:r>
          </a:p>
        </p:txBody>
      </p:sp>
      <p:sp>
        <p:nvSpPr>
          <p:cNvPr id="257" name="1"/>
          <p:cNvSpPr txBox="1"/>
          <p:nvPr/>
        </p:nvSpPr>
        <p:spPr>
          <a:xfrm>
            <a:off x="4019711" y="5813192"/>
            <a:ext cx="3624683" cy="157363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a:lnSpc>
                <a:spcPct val="90000"/>
              </a:lnSpc>
              <a:defRPr sz="9000" baseline="0">
                <a:solidFill>
                  <a:srgbClr val="D56854"/>
                </a:solidFill>
              </a:defRPr>
            </a:lvl1pPr>
          </a:lstStyle>
          <a:p>
            <a:r>
              <a:t>1</a:t>
            </a:r>
          </a:p>
        </p:txBody>
      </p:sp>
      <p:sp>
        <p:nvSpPr>
          <p:cNvPr id="258" name="STEP"/>
          <p:cNvSpPr txBox="1"/>
          <p:nvPr/>
        </p:nvSpPr>
        <p:spPr>
          <a:xfrm>
            <a:off x="9561836" y="7134115"/>
            <a:ext cx="3624683" cy="84926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a:defRPr sz="3600" baseline="33333">
                <a:solidFill>
                  <a:srgbClr val="717981"/>
                </a:solidFill>
                <a:latin typeface="Roboto Medium"/>
                <a:ea typeface="Roboto Medium"/>
                <a:cs typeface="Roboto Medium"/>
                <a:sym typeface="Roboto Medium"/>
              </a:defRPr>
            </a:lvl1pPr>
          </a:lstStyle>
          <a:p>
            <a:r>
              <a:t>STEP</a:t>
            </a:r>
          </a:p>
        </p:txBody>
      </p:sp>
      <p:sp>
        <p:nvSpPr>
          <p:cNvPr id="259" name="2"/>
          <p:cNvSpPr txBox="1"/>
          <p:nvPr/>
        </p:nvSpPr>
        <p:spPr>
          <a:xfrm>
            <a:off x="9561836" y="5813192"/>
            <a:ext cx="3624683" cy="157363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a:lnSpc>
                <a:spcPct val="90000"/>
              </a:lnSpc>
              <a:defRPr sz="9000" baseline="0">
                <a:solidFill>
                  <a:srgbClr val="4B90C2"/>
                </a:solidFill>
              </a:defRPr>
            </a:lvl1pPr>
          </a:lstStyle>
          <a:p>
            <a:r>
              <a:t>2</a:t>
            </a:r>
          </a:p>
        </p:txBody>
      </p:sp>
      <p:grpSp>
        <p:nvGrpSpPr>
          <p:cNvPr id="262" name="Group"/>
          <p:cNvGrpSpPr/>
          <p:nvPr/>
        </p:nvGrpSpPr>
        <p:grpSpPr>
          <a:xfrm>
            <a:off x="940052" y="1926110"/>
            <a:ext cx="2207176" cy="2207176"/>
            <a:chOff x="-84681" y="-84681"/>
            <a:chExt cx="2207175" cy="2207174"/>
          </a:xfrm>
        </p:grpSpPr>
        <p:sp>
          <p:nvSpPr>
            <p:cNvPr id="260" name="Triangle"/>
            <p:cNvSpPr/>
            <p:nvPr/>
          </p:nvSpPr>
          <p:spPr>
            <a:xfrm rot="8100000">
              <a:off x="1597010" y="1597009"/>
              <a:ext cx="435326" cy="43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C1C4C7"/>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261" name="START"/>
            <p:cNvSpPr txBox="1"/>
            <p:nvPr/>
          </p:nvSpPr>
          <p:spPr>
            <a:xfrm rot="2700000">
              <a:off x="-52505" y="438159"/>
              <a:ext cx="1830593" cy="84926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r">
                <a:defRPr sz="3600" baseline="33333">
                  <a:solidFill>
                    <a:srgbClr val="717981"/>
                  </a:solidFill>
                  <a:latin typeface="Roboto Medium"/>
                  <a:ea typeface="Roboto Medium"/>
                  <a:cs typeface="Roboto Medium"/>
                  <a:sym typeface="Roboto Medium"/>
                </a:defRPr>
              </a:lvl1pPr>
            </a:lstStyle>
            <a:p>
              <a:r>
                <a:t>START</a:t>
              </a:r>
            </a:p>
          </p:txBody>
        </p:sp>
      </p:grpSp>
      <p:grpSp>
        <p:nvGrpSpPr>
          <p:cNvPr id="265" name="Group"/>
          <p:cNvGrpSpPr/>
          <p:nvPr/>
        </p:nvGrpSpPr>
        <p:grpSpPr>
          <a:xfrm rot="18900000">
            <a:off x="14667992" y="9300328"/>
            <a:ext cx="849266" cy="2564926"/>
            <a:chOff x="-176128" y="0"/>
            <a:chExt cx="849264" cy="2564925"/>
          </a:xfrm>
        </p:grpSpPr>
        <p:sp>
          <p:nvSpPr>
            <p:cNvPr id="263" name="Triangle"/>
            <p:cNvSpPr/>
            <p:nvPr/>
          </p:nvSpPr>
          <p:spPr>
            <a:xfrm>
              <a:off x="87211" y="0"/>
              <a:ext cx="435326" cy="43532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C1C4C7"/>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264" name="FINISH"/>
            <p:cNvSpPr txBox="1"/>
            <p:nvPr/>
          </p:nvSpPr>
          <p:spPr>
            <a:xfrm rot="5400000">
              <a:off x="-705279" y="1186511"/>
              <a:ext cx="1907564" cy="84926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3600" baseline="33333">
                  <a:solidFill>
                    <a:srgbClr val="717981"/>
                  </a:solidFill>
                  <a:latin typeface="Roboto Medium"/>
                  <a:ea typeface="Roboto Medium"/>
                  <a:cs typeface="Roboto Medium"/>
                  <a:sym typeface="Roboto Medium"/>
                </a:defRPr>
              </a:lvl1pPr>
            </a:lstStyle>
            <a:p>
              <a:r>
                <a:t>FINISH</a:t>
              </a:r>
            </a:p>
          </p:txBody>
        </p:sp>
      </p:grpSp>
      <p:sp>
        <p:nvSpPr>
          <p:cNvPr id="266" name="Lorem Ipsum is simply dummy text ever since the"/>
          <p:cNvSpPr txBox="1"/>
          <p:nvPr/>
        </p:nvSpPr>
        <p:spPr>
          <a:xfrm>
            <a:off x="4480150" y="4258321"/>
            <a:ext cx="3250650" cy="1071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defRPr sz="1800" baseline="66666">
                <a:solidFill>
                  <a:srgbClr val="FFFFFF"/>
                </a:solidFill>
              </a:defRPr>
            </a:lvl1pPr>
          </a:lstStyle>
          <a:p>
            <a:pPr>
              <a:lnSpc>
                <a:spcPct val="100000"/>
              </a:lnSpc>
            </a:pPr>
            <a:r>
              <a:rPr sz="2800" dirty="0"/>
              <a:t>Lorem Ipsum is simply dummy text ever since the</a:t>
            </a:r>
          </a:p>
        </p:txBody>
      </p:sp>
      <p:sp>
        <p:nvSpPr>
          <p:cNvPr id="267" name="Shape"/>
          <p:cNvSpPr/>
          <p:nvPr/>
        </p:nvSpPr>
        <p:spPr>
          <a:xfrm>
            <a:off x="4524642" y="3685198"/>
            <a:ext cx="284378" cy="271598"/>
          </a:xfrm>
          <a:custGeom>
            <a:avLst/>
            <a:gdLst/>
            <a:ahLst/>
            <a:cxnLst>
              <a:cxn ang="0">
                <a:pos x="wd2" y="hd2"/>
              </a:cxn>
              <a:cxn ang="5400000">
                <a:pos x="wd2" y="hd2"/>
              </a:cxn>
              <a:cxn ang="10800000">
                <a:pos x="wd2" y="hd2"/>
              </a:cxn>
              <a:cxn ang="16200000">
                <a:pos x="wd2" y="hd2"/>
              </a:cxn>
            </a:cxnLst>
            <a:rect l="0" t="0" r="r" b="b"/>
            <a:pathLst>
              <a:path w="21600" h="21600" extrusionOk="0">
                <a:moveTo>
                  <a:pt x="8262" y="4327"/>
                </a:moveTo>
                <a:cubicBezTo>
                  <a:pt x="8262" y="1850"/>
                  <a:pt x="6401" y="0"/>
                  <a:pt x="4131" y="0"/>
                </a:cubicBezTo>
                <a:cubicBezTo>
                  <a:pt x="1860" y="0"/>
                  <a:pt x="0" y="1949"/>
                  <a:pt x="0" y="4327"/>
                </a:cubicBezTo>
                <a:cubicBezTo>
                  <a:pt x="0" y="6672"/>
                  <a:pt x="1766" y="8620"/>
                  <a:pt x="4131" y="8620"/>
                </a:cubicBezTo>
                <a:cubicBezTo>
                  <a:pt x="4730" y="8620"/>
                  <a:pt x="5298" y="8422"/>
                  <a:pt x="5707" y="8224"/>
                </a:cubicBezTo>
                <a:lnTo>
                  <a:pt x="8262" y="10701"/>
                </a:lnTo>
                <a:lnTo>
                  <a:pt x="5707" y="13376"/>
                </a:lnTo>
                <a:cubicBezTo>
                  <a:pt x="5298" y="12947"/>
                  <a:pt x="4730" y="12947"/>
                  <a:pt x="4131" y="12947"/>
                </a:cubicBezTo>
                <a:cubicBezTo>
                  <a:pt x="1766" y="12947"/>
                  <a:pt x="0" y="14895"/>
                  <a:pt x="0" y="17273"/>
                </a:cubicBezTo>
                <a:cubicBezTo>
                  <a:pt x="0" y="19618"/>
                  <a:pt x="1860" y="21600"/>
                  <a:pt x="4131" y="21600"/>
                </a:cubicBezTo>
                <a:cubicBezTo>
                  <a:pt x="6401" y="21600"/>
                  <a:pt x="8262" y="19519"/>
                  <a:pt x="8262" y="17273"/>
                </a:cubicBezTo>
                <a:cubicBezTo>
                  <a:pt x="8262" y="16646"/>
                  <a:pt x="8072" y="16018"/>
                  <a:pt x="7852" y="15424"/>
                </a:cubicBezTo>
                <a:lnTo>
                  <a:pt x="10217" y="12947"/>
                </a:lnTo>
                <a:lnTo>
                  <a:pt x="17469" y="20345"/>
                </a:lnTo>
                <a:lnTo>
                  <a:pt x="21600" y="20345"/>
                </a:lnTo>
                <a:lnTo>
                  <a:pt x="7852" y="5945"/>
                </a:lnTo>
                <a:cubicBezTo>
                  <a:pt x="8072" y="5549"/>
                  <a:pt x="8262" y="4921"/>
                  <a:pt x="8262" y="4327"/>
                </a:cubicBezTo>
                <a:close/>
                <a:moveTo>
                  <a:pt x="4131" y="6374"/>
                </a:moveTo>
                <a:cubicBezTo>
                  <a:pt x="2964" y="6374"/>
                  <a:pt x="2176" y="5549"/>
                  <a:pt x="2176" y="4327"/>
                </a:cubicBezTo>
                <a:cubicBezTo>
                  <a:pt x="2176" y="3072"/>
                  <a:pt x="2964" y="2048"/>
                  <a:pt x="4131" y="2048"/>
                </a:cubicBezTo>
                <a:cubicBezTo>
                  <a:pt x="5298" y="2048"/>
                  <a:pt x="6086" y="3072"/>
                  <a:pt x="6086" y="4327"/>
                </a:cubicBezTo>
                <a:cubicBezTo>
                  <a:pt x="6086" y="5549"/>
                  <a:pt x="5298" y="6374"/>
                  <a:pt x="4131" y="6374"/>
                </a:cubicBezTo>
                <a:close/>
                <a:moveTo>
                  <a:pt x="4131" y="19321"/>
                </a:moveTo>
                <a:cubicBezTo>
                  <a:pt x="2964" y="19321"/>
                  <a:pt x="2176" y="18396"/>
                  <a:pt x="2176" y="17273"/>
                </a:cubicBezTo>
                <a:cubicBezTo>
                  <a:pt x="2176" y="16150"/>
                  <a:pt x="2964" y="14994"/>
                  <a:pt x="4131" y="14994"/>
                </a:cubicBezTo>
                <a:cubicBezTo>
                  <a:pt x="5298" y="14994"/>
                  <a:pt x="6086" y="16150"/>
                  <a:pt x="6086" y="17273"/>
                </a:cubicBezTo>
                <a:cubicBezTo>
                  <a:pt x="6086" y="18396"/>
                  <a:pt x="5298" y="19321"/>
                  <a:pt x="4131" y="19321"/>
                </a:cubicBezTo>
                <a:close/>
                <a:moveTo>
                  <a:pt x="10217" y="10272"/>
                </a:moveTo>
                <a:cubicBezTo>
                  <a:pt x="10627" y="10272"/>
                  <a:pt x="10816" y="10371"/>
                  <a:pt x="10816" y="10701"/>
                </a:cubicBezTo>
                <a:cubicBezTo>
                  <a:pt x="10816" y="10998"/>
                  <a:pt x="10500" y="11295"/>
                  <a:pt x="10217" y="11295"/>
                </a:cubicBezTo>
                <a:cubicBezTo>
                  <a:pt x="9933" y="11295"/>
                  <a:pt x="9838" y="10998"/>
                  <a:pt x="9838" y="10701"/>
                </a:cubicBezTo>
                <a:cubicBezTo>
                  <a:pt x="9838" y="10371"/>
                  <a:pt x="10027" y="10272"/>
                  <a:pt x="10217" y="10272"/>
                </a:cubicBezTo>
                <a:close/>
                <a:moveTo>
                  <a:pt x="21600" y="1024"/>
                </a:moveTo>
                <a:lnTo>
                  <a:pt x="17469" y="1024"/>
                </a:lnTo>
                <a:lnTo>
                  <a:pt x="11383" y="7596"/>
                </a:lnTo>
                <a:lnTo>
                  <a:pt x="13370" y="9644"/>
                </a:lnTo>
                <a:lnTo>
                  <a:pt x="21600" y="1024"/>
                </a:lnTo>
                <a:close/>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268" name="Shape"/>
          <p:cNvSpPr/>
          <p:nvPr/>
        </p:nvSpPr>
        <p:spPr>
          <a:xfrm>
            <a:off x="7965295" y="5370611"/>
            <a:ext cx="249602" cy="227853"/>
          </a:xfrm>
          <a:custGeom>
            <a:avLst/>
            <a:gdLst/>
            <a:ahLst/>
            <a:cxnLst>
              <a:cxn ang="0">
                <a:pos x="wd2" y="hd2"/>
              </a:cxn>
              <a:cxn ang="5400000">
                <a:pos x="wd2" y="hd2"/>
              </a:cxn>
              <a:cxn ang="10800000">
                <a:pos x="wd2" y="hd2"/>
              </a:cxn>
              <a:cxn ang="16200000">
                <a:pos x="wd2" y="hd2"/>
              </a:cxn>
            </a:cxnLst>
            <a:rect l="0" t="0" r="r" b="b"/>
            <a:pathLst>
              <a:path w="21600" h="21600" extrusionOk="0">
                <a:moveTo>
                  <a:pt x="10885" y="21600"/>
                </a:moveTo>
                <a:lnTo>
                  <a:pt x="9269" y="20017"/>
                </a:lnTo>
                <a:cubicBezTo>
                  <a:pt x="3699" y="14617"/>
                  <a:pt x="0" y="10800"/>
                  <a:pt x="0" y="6284"/>
                </a:cubicBezTo>
                <a:cubicBezTo>
                  <a:pt x="0" y="2700"/>
                  <a:pt x="2679" y="0"/>
                  <a:pt x="5953" y="0"/>
                </a:cubicBezTo>
                <a:cubicBezTo>
                  <a:pt x="7824" y="0"/>
                  <a:pt x="9652" y="884"/>
                  <a:pt x="10885" y="2467"/>
                </a:cubicBezTo>
                <a:cubicBezTo>
                  <a:pt x="12118" y="884"/>
                  <a:pt x="13776" y="0"/>
                  <a:pt x="15647" y="0"/>
                </a:cubicBezTo>
                <a:cubicBezTo>
                  <a:pt x="19134" y="0"/>
                  <a:pt x="21600" y="2700"/>
                  <a:pt x="21600" y="6284"/>
                </a:cubicBezTo>
                <a:cubicBezTo>
                  <a:pt x="21600" y="10800"/>
                  <a:pt x="17901" y="14617"/>
                  <a:pt x="12331" y="20017"/>
                </a:cubicBezTo>
                <a:lnTo>
                  <a:pt x="10885" y="21600"/>
                </a:lnTo>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269" name="Shape"/>
          <p:cNvSpPr/>
          <p:nvPr/>
        </p:nvSpPr>
        <p:spPr>
          <a:xfrm>
            <a:off x="9994143" y="8795820"/>
            <a:ext cx="286394" cy="227853"/>
          </a:xfrm>
          <a:custGeom>
            <a:avLst/>
            <a:gdLst/>
            <a:ahLst/>
            <a:cxnLst>
              <a:cxn ang="0">
                <a:pos x="wd2" y="hd2"/>
              </a:cxn>
              <a:cxn ang="5400000">
                <a:pos x="wd2" y="hd2"/>
              </a:cxn>
              <a:cxn ang="10800000">
                <a:pos x="wd2" y="hd2"/>
              </a:cxn>
              <a:cxn ang="16200000">
                <a:pos x="wd2" y="hd2"/>
              </a:cxn>
            </a:cxnLst>
            <a:rect l="0" t="0" r="r" b="b"/>
            <a:pathLst>
              <a:path w="21600" h="21600" extrusionOk="0">
                <a:moveTo>
                  <a:pt x="19537" y="0"/>
                </a:moveTo>
                <a:lnTo>
                  <a:pt x="2263" y="0"/>
                </a:lnTo>
                <a:cubicBezTo>
                  <a:pt x="1032" y="0"/>
                  <a:pt x="0" y="1053"/>
                  <a:pt x="0" y="2611"/>
                </a:cubicBezTo>
                <a:lnTo>
                  <a:pt x="0" y="18989"/>
                </a:lnTo>
                <a:cubicBezTo>
                  <a:pt x="0" y="20547"/>
                  <a:pt x="1032" y="21600"/>
                  <a:pt x="2263" y="21600"/>
                </a:cubicBezTo>
                <a:lnTo>
                  <a:pt x="19537" y="21600"/>
                </a:lnTo>
                <a:cubicBezTo>
                  <a:pt x="20568" y="21600"/>
                  <a:pt x="21600" y="20547"/>
                  <a:pt x="21600" y="18989"/>
                </a:cubicBezTo>
                <a:lnTo>
                  <a:pt x="21600" y="2611"/>
                </a:lnTo>
                <a:cubicBezTo>
                  <a:pt x="21600" y="1053"/>
                  <a:pt x="20568" y="0"/>
                  <a:pt x="19537" y="0"/>
                </a:cubicBezTo>
                <a:close/>
                <a:moveTo>
                  <a:pt x="19537" y="5221"/>
                </a:moveTo>
                <a:lnTo>
                  <a:pt x="10916" y="12253"/>
                </a:lnTo>
                <a:lnTo>
                  <a:pt x="2263" y="5221"/>
                </a:lnTo>
                <a:lnTo>
                  <a:pt x="2263" y="2611"/>
                </a:lnTo>
                <a:lnTo>
                  <a:pt x="10916" y="9389"/>
                </a:lnTo>
                <a:lnTo>
                  <a:pt x="19537" y="2611"/>
                </a:lnTo>
                <a:lnTo>
                  <a:pt x="19537" y="5221"/>
                </a:lnTo>
                <a:close/>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270" name="Shape"/>
          <p:cNvSpPr/>
          <p:nvPr/>
        </p:nvSpPr>
        <p:spPr>
          <a:xfrm>
            <a:off x="14321059" y="5348739"/>
            <a:ext cx="273985" cy="271598"/>
          </a:xfrm>
          <a:custGeom>
            <a:avLst/>
            <a:gdLst/>
            <a:ahLst/>
            <a:cxnLst>
              <a:cxn ang="0">
                <a:pos x="wd2" y="hd2"/>
              </a:cxn>
              <a:cxn ang="5400000">
                <a:pos x="wd2" y="hd2"/>
              </a:cxn>
              <a:cxn ang="10800000">
                <a:pos x="wd2" y="hd2"/>
              </a:cxn>
              <a:cxn ang="16200000">
                <a:pos x="wd2" y="hd2"/>
              </a:cxn>
            </a:cxnLst>
            <a:rect l="0" t="0" r="r" b="b"/>
            <a:pathLst>
              <a:path w="21600" h="21600" extrusionOk="0">
                <a:moveTo>
                  <a:pt x="10907" y="9552"/>
                </a:moveTo>
                <a:cubicBezTo>
                  <a:pt x="10054" y="9552"/>
                  <a:pt x="9671" y="10155"/>
                  <a:pt x="9671" y="10800"/>
                </a:cubicBezTo>
                <a:cubicBezTo>
                  <a:pt x="9671" y="11402"/>
                  <a:pt x="10182" y="12048"/>
                  <a:pt x="10907" y="12048"/>
                </a:cubicBezTo>
                <a:cubicBezTo>
                  <a:pt x="11631" y="12048"/>
                  <a:pt x="11929" y="11402"/>
                  <a:pt x="11929" y="10800"/>
                </a:cubicBezTo>
                <a:cubicBezTo>
                  <a:pt x="11929" y="10155"/>
                  <a:pt x="11503" y="9552"/>
                  <a:pt x="10907" y="9552"/>
                </a:cubicBezTo>
                <a:close/>
                <a:moveTo>
                  <a:pt x="10907" y="0"/>
                </a:moveTo>
                <a:cubicBezTo>
                  <a:pt x="4942" y="0"/>
                  <a:pt x="0" y="4776"/>
                  <a:pt x="0" y="10800"/>
                </a:cubicBezTo>
                <a:cubicBezTo>
                  <a:pt x="0" y="16824"/>
                  <a:pt x="5027" y="21600"/>
                  <a:pt x="10907" y="21600"/>
                </a:cubicBezTo>
                <a:cubicBezTo>
                  <a:pt x="16786" y="21600"/>
                  <a:pt x="21600" y="16824"/>
                  <a:pt x="21600" y="10800"/>
                </a:cubicBezTo>
                <a:cubicBezTo>
                  <a:pt x="21600" y="4776"/>
                  <a:pt x="16658" y="0"/>
                  <a:pt x="10907" y="0"/>
                </a:cubicBezTo>
                <a:close/>
                <a:moveTo>
                  <a:pt x="13164" y="13080"/>
                </a:moveTo>
                <a:lnTo>
                  <a:pt x="4303" y="17254"/>
                </a:lnTo>
                <a:lnTo>
                  <a:pt x="8436" y="8304"/>
                </a:lnTo>
                <a:lnTo>
                  <a:pt x="17297" y="4346"/>
                </a:lnTo>
                <a:lnTo>
                  <a:pt x="13164" y="13080"/>
                </a:lnTo>
                <a:close/>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271" name="Shape"/>
          <p:cNvSpPr/>
          <p:nvPr/>
        </p:nvSpPr>
        <p:spPr>
          <a:xfrm>
            <a:off x="9969956" y="3685198"/>
            <a:ext cx="197388" cy="271598"/>
          </a:xfrm>
          <a:custGeom>
            <a:avLst/>
            <a:gdLst/>
            <a:ahLst/>
            <a:cxnLst>
              <a:cxn ang="0">
                <a:pos x="wd2" y="hd2"/>
              </a:cxn>
              <a:cxn ang="5400000">
                <a:pos x="wd2" y="hd2"/>
              </a:cxn>
              <a:cxn ang="10800000">
                <a:pos x="wd2" y="hd2"/>
              </a:cxn>
              <a:cxn ang="16200000">
                <a:pos x="wd2" y="hd2"/>
              </a:cxn>
            </a:cxnLst>
            <a:rect l="0" t="0" r="r" b="b"/>
            <a:pathLst>
              <a:path w="21600" h="21600" extrusionOk="0">
                <a:moveTo>
                  <a:pt x="10911" y="13627"/>
                </a:moveTo>
                <a:cubicBezTo>
                  <a:pt x="13584" y="13627"/>
                  <a:pt x="15365" y="12081"/>
                  <a:pt x="15365" y="10169"/>
                </a:cubicBezTo>
                <a:lnTo>
                  <a:pt x="15365" y="3458"/>
                </a:lnTo>
                <a:cubicBezTo>
                  <a:pt x="15365" y="1505"/>
                  <a:pt x="13584" y="0"/>
                  <a:pt x="10911" y="0"/>
                </a:cubicBezTo>
                <a:cubicBezTo>
                  <a:pt x="8295" y="0"/>
                  <a:pt x="6179" y="1505"/>
                  <a:pt x="6179" y="3458"/>
                </a:cubicBezTo>
                <a:lnTo>
                  <a:pt x="6179" y="10169"/>
                </a:lnTo>
                <a:cubicBezTo>
                  <a:pt x="6179" y="12081"/>
                  <a:pt x="8295" y="13627"/>
                  <a:pt x="10911" y="13627"/>
                </a:cubicBezTo>
                <a:close/>
                <a:moveTo>
                  <a:pt x="18928" y="10169"/>
                </a:moveTo>
                <a:cubicBezTo>
                  <a:pt x="18928" y="13627"/>
                  <a:pt x="15198" y="15986"/>
                  <a:pt x="10911" y="15986"/>
                </a:cubicBezTo>
                <a:cubicBezTo>
                  <a:pt x="6625" y="15986"/>
                  <a:pt x="2672" y="13627"/>
                  <a:pt x="2672" y="10169"/>
                </a:cubicBezTo>
                <a:lnTo>
                  <a:pt x="0" y="10169"/>
                </a:lnTo>
                <a:cubicBezTo>
                  <a:pt x="0" y="14034"/>
                  <a:pt x="4120" y="17288"/>
                  <a:pt x="9130" y="17695"/>
                </a:cubicBezTo>
                <a:lnTo>
                  <a:pt x="9130" y="21600"/>
                </a:lnTo>
                <a:lnTo>
                  <a:pt x="12414" y="21600"/>
                </a:lnTo>
                <a:lnTo>
                  <a:pt x="12414" y="17695"/>
                </a:lnTo>
                <a:cubicBezTo>
                  <a:pt x="17425" y="17288"/>
                  <a:pt x="21600" y="14034"/>
                  <a:pt x="21600" y="10169"/>
                </a:cubicBezTo>
                <a:lnTo>
                  <a:pt x="18928" y="10169"/>
                </a:lnTo>
                <a:close/>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272" name="Shape"/>
          <p:cNvSpPr/>
          <p:nvPr/>
        </p:nvSpPr>
        <p:spPr>
          <a:xfrm>
            <a:off x="2605747" y="5324868"/>
            <a:ext cx="267951" cy="268064"/>
          </a:xfrm>
          <a:custGeom>
            <a:avLst/>
            <a:gdLst/>
            <a:ahLst/>
            <a:cxnLst>
              <a:cxn ang="0">
                <a:pos x="wd2" y="hd2"/>
              </a:cxn>
              <a:cxn ang="5400000">
                <a:pos x="wd2" y="hd2"/>
              </a:cxn>
              <a:cxn ang="10800000">
                <a:pos x="wd2" y="hd2"/>
              </a:cxn>
              <a:cxn ang="16200000">
                <a:pos x="wd2" y="hd2"/>
              </a:cxn>
            </a:cxnLst>
            <a:rect l="0" t="0" r="r" b="b"/>
            <a:pathLst>
              <a:path w="21480" h="21489" extrusionOk="0">
                <a:moveTo>
                  <a:pt x="0" y="17132"/>
                </a:moveTo>
                <a:lnTo>
                  <a:pt x="0" y="21489"/>
                </a:lnTo>
                <a:lnTo>
                  <a:pt x="4608" y="21489"/>
                </a:lnTo>
                <a:lnTo>
                  <a:pt x="17693" y="8160"/>
                </a:lnTo>
                <a:lnTo>
                  <a:pt x="13085" y="3581"/>
                </a:lnTo>
                <a:lnTo>
                  <a:pt x="0" y="17132"/>
                </a:lnTo>
                <a:close/>
                <a:moveTo>
                  <a:pt x="21121" y="4726"/>
                </a:moveTo>
                <a:cubicBezTo>
                  <a:pt x="21600" y="4246"/>
                  <a:pt x="21600" y="3581"/>
                  <a:pt x="21121" y="3101"/>
                </a:cubicBezTo>
                <a:lnTo>
                  <a:pt x="18393" y="332"/>
                </a:lnTo>
                <a:cubicBezTo>
                  <a:pt x="17914" y="-111"/>
                  <a:pt x="17214" y="-111"/>
                  <a:pt x="16771" y="332"/>
                </a:cubicBezTo>
                <a:lnTo>
                  <a:pt x="14707" y="2400"/>
                </a:lnTo>
                <a:lnTo>
                  <a:pt x="19057" y="7015"/>
                </a:lnTo>
                <a:lnTo>
                  <a:pt x="21121" y="4726"/>
                </a:lnTo>
                <a:close/>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273" name="Shape"/>
          <p:cNvSpPr/>
          <p:nvPr/>
        </p:nvSpPr>
        <p:spPr>
          <a:xfrm>
            <a:off x="4536357" y="8780256"/>
            <a:ext cx="260948" cy="258982"/>
          </a:xfrm>
          <a:custGeom>
            <a:avLst/>
            <a:gdLst/>
            <a:ahLst/>
            <a:cxnLst>
              <a:cxn ang="0">
                <a:pos x="wd2" y="hd2"/>
              </a:cxn>
              <a:cxn ang="5400000">
                <a:pos x="wd2" y="hd2"/>
              </a:cxn>
              <a:cxn ang="10800000">
                <a:pos x="wd2" y="hd2"/>
              </a:cxn>
              <a:cxn ang="16200000">
                <a:pos x="wd2" y="hd2"/>
              </a:cxn>
            </a:cxnLst>
            <a:rect l="0" t="0" r="r" b="b"/>
            <a:pathLst>
              <a:path w="21600" h="21600" extrusionOk="0">
                <a:moveTo>
                  <a:pt x="4342" y="9406"/>
                </a:moveTo>
                <a:cubicBezTo>
                  <a:pt x="6145" y="12863"/>
                  <a:pt x="8868" y="15614"/>
                  <a:pt x="12290" y="17213"/>
                </a:cubicBezTo>
                <a:lnTo>
                  <a:pt x="14793" y="14685"/>
                </a:lnTo>
                <a:cubicBezTo>
                  <a:pt x="15234" y="14239"/>
                  <a:pt x="15712" y="14239"/>
                  <a:pt x="16154" y="14462"/>
                </a:cubicBezTo>
                <a:cubicBezTo>
                  <a:pt x="17295" y="14945"/>
                  <a:pt x="18877" y="15168"/>
                  <a:pt x="20238" y="15168"/>
                </a:cubicBezTo>
                <a:cubicBezTo>
                  <a:pt x="21158" y="15168"/>
                  <a:pt x="21600" y="15614"/>
                  <a:pt x="21600" y="16321"/>
                </a:cubicBezTo>
                <a:lnTo>
                  <a:pt x="21600" y="20448"/>
                </a:lnTo>
                <a:cubicBezTo>
                  <a:pt x="21600" y="21117"/>
                  <a:pt x="21158" y="21600"/>
                  <a:pt x="20238" y="21600"/>
                </a:cubicBezTo>
                <a:cubicBezTo>
                  <a:pt x="9089" y="21600"/>
                  <a:pt x="0" y="12640"/>
                  <a:pt x="0" y="1152"/>
                </a:cubicBezTo>
                <a:cubicBezTo>
                  <a:pt x="0" y="446"/>
                  <a:pt x="699" y="0"/>
                  <a:pt x="1361" y="0"/>
                </a:cubicBezTo>
                <a:lnTo>
                  <a:pt x="5483" y="0"/>
                </a:lnTo>
                <a:cubicBezTo>
                  <a:pt x="6145" y="0"/>
                  <a:pt x="6587" y="446"/>
                  <a:pt x="6587" y="1152"/>
                </a:cubicBezTo>
                <a:cubicBezTo>
                  <a:pt x="6587" y="2751"/>
                  <a:pt x="6844" y="4127"/>
                  <a:pt x="7286" y="5502"/>
                </a:cubicBezTo>
                <a:cubicBezTo>
                  <a:pt x="7507" y="5948"/>
                  <a:pt x="7286" y="6432"/>
                  <a:pt x="7065" y="6655"/>
                </a:cubicBezTo>
                <a:lnTo>
                  <a:pt x="4342" y="9406"/>
                </a:lnTo>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274" name="Lorem Ipsum is simply dummy text ever since the"/>
          <p:cNvSpPr txBox="1"/>
          <p:nvPr/>
        </p:nvSpPr>
        <p:spPr>
          <a:xfrm>
            <a:off x="9925849" y="4258321"/>
            <a:ext cx="3250649" cy="1071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defRPr sz="1800" baseline="66666">
                <a:solidFill>
                  <a:srgbClr val="FFFFFF"/>
                </a:solidFill>
              </a:defRPr>
            </a:lvl1pPr>
          </a:lstStyle>
          <a:p>
            <a:pPr>
              <a:lnSpc>
                <a:spcPct val="100000"/>
              </a:lnSpc>
            </a:pPr>
            <a:r>
              <a:rPr sz="2800"/>
              <a:t>Lorem Ipsum is simply dummy text ever since the</a:t>
            </a:r>
          </a:p>
        </p:txBody>
      </p:sp>
      <p:sp>
        <p:nvSpPr>
          <p:cNvPr id="275" name="Lorem Ipsum is simply dummy text ever since the"/>
          <p:cNvSpPr txBox="1"/>
          <p:nvPr/>
        </p:nvSpPr>
        <p:spPr>
          <a:xfrm>
            <a:off x="4480150" y="9352199"/>
            <a:ext cx="3250650" cy="107179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defRPr sz="1800" baseline="66666">
                <a:solidFill>
                  <a:srgbClr val="FFFFFF"/>
                </a:solidFill>
              </a:defRPr>
            </a:lvl1pPr>
          </a:lstStyle>
          <a:p>
            <a:pPr>
              <a:lnSpc>
                <a:spcPct val="100000"/>
              </a:lnSpc>
            </a:pPr>
            <a:r>
              <a:rPr sz="2800"/>
              <a:t>Lorem Ipsum is simply dummy text ever since the </a:t>
            </a:r>
          </a:p>
        </p:txBody>
      </p:sp>
      <p:sp>
        <p:nvSpPr>
          <p:cNvPr id="276" name="Lorem Ipsum is simply dummy text ever since the"/>
          <p:cNvSpPr txBox="1"/>
          <p:nvPr/>
        </p:nvSpPr>
        <p:spPr>
          <a:xfrm>
            <a:off x="9925849" y="9352199"/>
            <a:ext cx="3250649" cy="107179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defRPr sz="1800" baseline="66666">
                <a:solidFill>
                  <a:srgbClr val="FFFFFF"/>
                </a:solidFill>
              </a:defRPr>
            </a:lvl1pPr>
          </a:lstStyle>
          <a:p>
            <a:pPr>
              <a:lnSpc>
                <a:spcPct val="100000"/>
              </a:lnSpc>
            </a:pPr>
            <a:r>
              <a:rPr sz="2800"/>
              <a:t>Lorem Ipsum is simply dummy text ever since the</a:t>
            </a:r>
          </a:p>
        </p:txBody>
      </p:sp>
      <p:sp>
        <p:nvSpPr>
          <p:cNvPr id="277" name="Lorem Ipm is simply dumy text ever sine the 1500s, when an"/>
          <p:cNvSpPr txBox="1"/>
          <p:nvPr/>
        </p:nvSpPr>
        <p:spPr>
          <a:xfrm>
            <a:off x="7894970" y="6082348"/>
            <a:ext cx="1518156" cy="22162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defRPr sz="1800" baseline="66666">
                <a:solidFill>
                  <a:srgbClr val="FFFFFF"/>
                </a:solidFill>
              </a:defRPr>
            </a:lvl1pPr>
          </a:lstStyle>
          <a:p>
            <a:pPr>
              <a:lnSpc>
                <a:spcPct val="100000"/>
              </a:lnSpc>
            </a:pPr>
            <a:r>
              <a:rPr sz="2800"/>
              <a:t>Lorem Ipm is simply dumy text ever sine the 1500s, when an </a:t>
            </a:r>
          </a:p>
        </p:txBody>
      </p:sp>
      <p:sp>
        <p:nvSpPr>
          <p:cNvPr id="278" name="Lorem Ipsum is simply dummy text ever since the 1500s,"/>
          <p:cNvSpPr txBox="1"/>
          <p:nvPr/>
        </p:nvSpPr>
        <p:spPr>
          <a:xfrm>
            <a:off x="13273912" y="6088348"/>
            <a:ext cx="1518156" cy="221626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a:defRPr sz="1800" baseline="66666">
                <a:solidFill>
                  <a:srgbClr val="FFFFFF"/>
                </a:solidFill>
              </a:defRPr>
            </a:lvl1pPr>
          </a:lstStyle>
          <a:p>
            <a:pPr>
              <a:lnSpc>
                <a:spcPct val="100000"/>
              </a:lnSpc>
            </a:pPr>
            <a:r>
              <a:rPr sz="2800"/>
              <a:t>Lorem Ipsum is simply dummy text ever since the 1500s,</a:t>
            </a:r>
          </a:p>
        </p:txBody>
      </p:sp>
      <p:sp>
        <p:nvSpPr>
          <p:cNvPr id="279" name="Lorem Ipsum is simply dummy text ever since the 1500s, when an"/>
          <p:cNvSpPr txBox="1"/>
          <p:nvPr/>
        </p:nvSpPr>
        <p:spPr>
          <a:xfrm>
            <a:off x="2450387" y="6035583"/>
            <a:ext cx="1518157" cy="221626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defRPr sz="1800" baseline="66666">
                <a:solidFill>
                  <a:srgbClr val="FFFFFF"/>
                </a:solidFill>
              </a:defRPr>
            </a:lvl1pPr>
          </a:lstStyle>
          <a:p>
            <a:pPr>
              <a:lnSpc>
                <a:spcPct val="100000"/>
              </a:lnSpc>
            </a:pPr>
            <a:r>
              <a:rPr sz="2800"/>
              <a:t>Lorem Ipsum is simply dummy text ever since the 1500s, when an</a:t>
            </a:r>
          </a:p>
        </p:txBody>
      </p:sp>
      <p:sp>
        <p:nvSpPr>
          <p:cNvPr id="280" name="Infinity…"/>
          <p:cNvSpPr txBox="1">
            <a:spLocks noGrp="1"/>
          </p:cNvSpPr>
          <p:nvPr>
            <p:ph type="title"/>
          </p:nvPr>
        </p:nvSpPr>
        <p:spPr>
          <a:xfrm>
            <a:off x="16520745" y="2682956"/>
            <a:ext cx="7719978" cy="3780964"/>
          </a:xfrm>
          <a:prstGeom prst="rect">
            <a:avLst/>
          </a:prstGeom>
        </p:spPr>
        <p:txBody>
          <a:bodyPr/>
          <a:lstStyle/>
          <a:p>
            <a:r>
              <a:t>Infinity</a:t>
            </a:r>
          </a:p>
          <a:p>
            <a:r>
              <a:t>Infographic</a:t>
            </a:r>
          </a:p>
        </p:txBody>
      </p:sp>
      <p:sp>
        <p:nvSpPr>
          <p:cNvPr id="281" name="Lorem ipsum dolor sit amet, consectetur adipiscing elit, sed do labore et dolore magna aliqua. Ut nostrud exercitation ullamco…"/>
          <p:cNvSpPr txBox="1"/>
          <p:nvPr/>
        </p:nvSpPr>
        <p:spPr>
          <a:xfrm>
            <a:off x="16579267" y="6238794"/>
            <a:ext cx="5851583" cy="37959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dirty="0"/>
              <a:t>Lorem ipsum dolor sit amet, consectetur adipiscing elit, sed do labore et dolore magna aliqua. Ut nostrud exercitation ullamco</a:t>
            </a:r>
          </a:p>
          <a:p>
            <a:pPr>
              <a:lnSpc>
                <a:spcPct val="100000"/>
              </a:lnSpc>
            </a:pPr>
            <a:endParaRPr sz="4000" dirty="0"/>
          </a:p>
          <a:p>
            <a:pPr>
              <a:lnSpc>
                <a:spcPct val="100000"/>
              </a:lnSpc>
            </a:pPr>
            <a:r>
              <a:rPr sz="4000" dirty="0"/>
              <a:t>Duis aute irure dolor in reprehenderit in voluptate velit pariatur. Excepteur sint occaecat culpa qui officia deserunt mollit</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11</a:t>
            </a:fld>
            <a:endParaRPr/>
          </a:p>
        </p:txBody>
      </p:sp>
      <p:sp>
        <p:nvSpPr>
          <p:cNvPr id="284" name="Shape"/>
          <p:cNvSpPr/>
          <p:nvPr/>
        </p:nvSpPr>
        <p:spPr>
          <a:xfrm>
            <a:off x="15437062" y="2710400"/>
            <a:ext cx="5005771" cy="2886604"/>
          </a:xfrm>
          <a:custGeom>
            <a:avLst/>
            <a:gdLst/>
            <a:ahLst/>
            <a:cxnLst>
              <a:cxn ang="0">
                <a:pos x="wd2" y="hd2"/>
              </a:cxn>
              <a:cxn ang="5400000">
                <a:pos x="wd2" y="hd2"/>
              </a:cxn>
              <a:cxn ang="10800000">
                <a:pos x="wd2" y="hd2"/>
              </a:cxn>
              <a:cxn ang="16200000">
                <a:pos x="wd2" y="hd2"/>
              </a:cxn>
            </a:cxnLst>
            <a:rect l="0" t="0" r="r" b="b"/>
            <a:pathLst>
              <a:path w="21591" h="21575" extrusionOk="0">
                <a:moveTo>
                  <a:pt x="10462" y="77"/>
                </a:moveTo>
                <a:cubicBezTo>
                  <a:pt x="10332" y="138"/>
                  <a:pt x="10208" y="234"/>
                  <a:pt x="10095" y="362"/>
                </a:cubicBezTo>
                <a:lnTo>
                  <a:pt x="704" y="9694"/>
                </a:lnTo>
                <a:cubicBezTo>
                  <a:pt x="483" y="9935"/>
                  <a:pt x="301" y="10273"/>
                  <a:pt x="177" y="10673"/>
                </a:cubicBezTo>
                <a:cubicBezTo>
                  <a:pt x="63" y="11046"/>
                  <a:pt x="2" y="11461"/>
                  <a:pt x="0" y="11883"/>
                </a:cubicBezTo>
                <a:lnTo>
                  <a:pt x="0" y="19249"/>
                </a:lnTo>
                <a:cubicBezTo>
                  <a:pt x="-5" y="19551"/>
                  <a:pt x="86" y="19833"/>
                  <a:pt x="236" y="19985"/>
                </a:cubicBezTo>
                <a:cubicBezTo>
                  <a:pt x="381" y="20132"/>
                  <a:pt x="560" y="20134"/>
                  <a:pt x="707" y="19992"/>
                </a:cubicBezTo>
                <a:lnTo>
                  <a:pt x="4080" y="16533"/>
                </a:lnTo>
                <a:cubicBezTo>
                  <a:pt x="4355" y="16248"/>
                  <a:pt x="4670" y="16102"/>
                  <a:pt x="4991" y="16111"/>
                </a:cubicBezTo>
                <a:cubicBezTo>
                  <a:pt x="5292" y="16119"/>
                  <a:pt x="5587" y="16265"/>
                  <a:pt x="5846" y="16533"/>
                </a:cubicBezTo>
                <a:lnTo>
                  <a:pt x="10783" y="21575"/>
                </a:lnTo>
                <a:lnTo>
                  <a:pt x="15743" y="16533"/>
                </a:lnTo>
                <a:cubicBezTo>
                  <a:pt x="16002" y="16265"/>
                  <a:pt x="16297" y="16119"/>
                  <a:pt x="16598" y="16111"/>
                </a:cubicBezTo>
                <a:cubicBezTo>
                  <a:pt x="16919" y="16102"/>
                  <a:pt x="17234" y="16248"/>
                  <a:pt x="17509" y="16533"/>
                </a:cubicBezTo>
                <a:lnTo>
                  <a:pt x="20882" y="19992"/>
                </a:lnTo>
                <a:cubicBezTo>
                  <a:pt x="21029" y="20134"/>
                  <a:pt x="21208" y="20131"/>
                  <a:pt x="21353" y="19985"/>
                </a:cubicBezTo>
                <a:cubicBezTo>
                  <a:pt x="21504" y="19833"/>
                  <a:pt x="21595" y="19551"/>
                  <a:pt x="21590" y="19249"/>
                </a:cubicBezTo>
                <a:lnTo>
                  <a:pt x="21590" y="11883"/>
                </a:lnTo>
                <a:cubicBezTo>
                  <a:pt x="21589" y="11461"/>
                  <a:pt x="21527" y="11046"/>
                  <a:pt x="21412" y="10673"/>
                </a:cubicBezTo>
                <a:cubicBezTo>
                  <a:pt x="21288" y="10273"/>
                  <a:pt x="21107" y="9936"/>
                  <a:pt x="20885" y="9694"/>
                </a:cubicBezTo>
                <a:lnTo>
                  <a:pt x="11494" y="362"/>
                </a:lnTo>
                <a:cubicBezTo>
                  <a:pt x="11381" y="234"/>
                  <a:pt x="11258" y="138"/>
                  <a:pt x="11128" y="77"/>
                </a:cubicBezTo>
                <a:cubicBezTo>
                  <a:pt x="10910" y="-25"/>
                  <a:pt x="10680" y="-25"/>
                  <a:pt x="10462" y="77"/>
                </a:cubicBezTo>
                <a:close/>
              </a:path>
            </a:pathLst>
          </a:custGeom>
          <a:solidFill>
            <a:srgbClr val="C1C4C7"/>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85" name="Shape"/>
          <p:cNvSpPr/>
          <p:nvPr/>
        </p:nvSpPr>
        <p:spPr>
          <a:xfrm rot="7190936">
            <a:off x="18029832" y="7153565"/>
            <a:ext cx="5005771" cy="2886604"/>
          </a:xfrm>
          <a:custGeom>
            <a:avLst/>
            <a:gdLst/>
            <a:ahLst/>
            <a:cxnLst>
              <a:cxn ang="0">
                <a:pos x="wd2" y="hd2"/>
              </a:cxn>
              <a:cxn ang="5400000">
                <a:pos x="wd2" y="hd2"/>
              </a:cxn>
              <a:cxn ang="10800000">
                <a:pos x="wd2" y="hd2"/>
              </a:cxn>
              <a:cxn ang="16200000">
                <a:pos x="wd2" y="hd2"/>
              </a:cxn>
            </a:cxnLst>
            <a:rect l="0" t="0" r="r" b="b"/>
            <a:pathLst>
              <a:path w="21591" h="21575" extrusionOk="0">
                <a:moveTo>
                  <a:pt x="10462" y="77"/>
                </a:moveTo>
                <a:cubicBezTo>
                  <a:pt x="10332" y="138"/>
                  <a:pt x="10208" y="234"/>
                  <a:pt x="10095" y="362"/>
                </a:cubicBezTo>
                <a:lnTo>
                  <a:pt x="704" y="9694"/>
                </a:lnTo>
                <a:cubicBezTo>
                  <a:pt x="483" y="9935"/>
                  <a:pt x="301" y="10273"/>
                  <a:pt x="177" y="10673"/>
                </a:cubicBezTo>
                <a:cubicBezTo>
                  <a:pt x="63" y="11046"/>
                  <a:pt x="2" y="11461"/>
                  <a:pt x="0" y="11883"/>
                </a:cubicBezTo>
                <a:lnTo>
                  <a:pt x="0" y="19249"/>
                </a:lnTo>
                <a:cubicBezTo>
                  <a:pt x="-5" y="19551"/>
                  <a:pt x="86" y="19833"/>
                  <a:pt x="236" y="19985"/>
                </a:cubicBezTo>
                <a:cubicBezTo>
                  <a:pt x="381" y="20132"/>
                  <a:pt x="560" y="20134"/>
                  <a:pt x="707" y="19992"/>
                </a:cubicBezTo>
                <a:lnTo>
                  <a:pt x="4080" y="16533"/>
                </a:lnTo>
                <a:cubicBezTo>
                  <a:pt x="4355" y="16248"/>
                  <a:pt x="4670" y="16102"/>
                  <a:pt x="4991" y="16111"/>
                </a:cubicBezTo>
                <a:cubicBezTo>
                  <a:pt x="5292" y="16119"/>
                  <a:pt x="5587" y="16265"/>
                  <a:pt x="5846" y="16533"/>
                </a:cubicBezTo>
                <a:lnTo>
                  <a:pt x="10783" y="21575"/>
                </a:lnTo>
                <a:lnTo>
                  <a:pt x="15743" y="16533"/>
                </a:lnTo>
                <a:cubicBezTo>
                  <a:pt x="16002" y="16265"/>
                  <a:pt x="16297" y="16119"/>
                  <a:pt x="16598" y="16111"/>
                </a:cubicBezTo>
                <a:cubicBezTo>
                  <a:pt x="16919" y="16102"/>
                  <a:pt x="17234" y="16248"/>
                  <a:pt x="17509" y="16533"/>
                </a:cubicBezTo>
                <a:lnTo>
                  <a:pt x="20882" y="19992"/>
                </a:lnTo>
                <a:cubicBezTo>
                  <a:pt x="21029" y="20134"/>
                  <a:pt x="21208" y="20131"/>
                  <a:pt x="21353" y="19985"/>
                </a:cubicBezTo>
                <a:cubicBezTo>
                  <a:pt x="21504" y="19833"/>
                  <a:pt x="21595" y="19551"/>
                  <a:pt x="21590" y="19249"/>
                </a:cubicBezTo>
                <a:lnTo>
                  <a:pt x="21590" y="11883"/>
                </a:lnTo>
                <a:cubicBezTo>
                  <a:pt x="21589" y="11461"/>
                  <a:pt x="21527" y="11046"/>
                  <a:pt x="21412" y="10673"/>
                </a:cubicBezTo>
                <a:cubicBezTo>
                  <a:pt x="21288" y="10273"/>
                  <a:pt x="21107" y="9936"/>
                  <a:pt x="20885" y="9694"/>
                </a:cubicBezTo>
                <a:lnTo>
                  <a:pt x="11494" y="362"/>
                </a:lnTo>
                <a:cubicBezTo>
                  <a:pt x="11381" y="234"/>
                  <a:pt x="11258" y="138"/>
                  <a:pt x="11128" y="77"/>
                </a:cubicBezTo>
                <a:cubicBezTo>
                  <a:pt x="10910" y="-25"/>
                  <a:pt x="10680" y="-25"/>
                  <a:pt x="10462" y="77"/>
                </a:cubicBezTo>
                <a:close/>
              </a:path>
            </a:pathLst>
          </a:custGeom>
          <a:solidFill>
            <a:srgbClr val="C1C4C7"/>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86" name="Shape"/>
          <p:cNvSpPr/>
          <p:nvPr/>
        </p:nvSpPr>
        <p:spPr>
          <a:xfrm rot="14408502">
            <a:off x="12863897" y="7153387"/>
            <a:ext cx="5005771" cy="2886604"/>
          </a:xfrm>
          <a:custGeom>
            <a:avLst/>
            <a:gdLst/>
            <a:ahLst/>
            <a:cxnLst>
              <a:cxn ang="0">
                <a:pos x="wd2" y="hd2"/>
              </a:cxn>
              <a:cxn ang="5400000">
                <a:pos x="wd2" y="hd2"/>
              </a:cxn>
              <a:cxn ang="10800000">
                <a:pos x="wd2" y="hd2"/>
              </a:cxn>
              <a:cxn ang="16200000">
                <a:pos x="wd2" y="hd2"/>
              </a:cxn>
            </a:cxnLst>
            <a:rect l="0" t="0" r="r" b="b"/>
            <a:pathLst>
              <a:path w="21591" h="21575" extrusionOk="0">
                <a:moveTo>
                  <a:pt x="10462" y="77"/>
                </a:moveTo>
                <a:cubicBezTo>
                  <a:pt x="10332" y="138"/>
                  <a:pt x="10208" y="234"/>
                  <a:pt x="10095" y="362"/>
                </a:cubicBezTo>
                <a:lnTo>
                  <a:pt x="704" y="9694"/>
                </a:lnTo>
                <a:cubicBezTo>
                  <a:pt x="483" y="9935"/>
                  <a:pt x="301" y="10273"/>
                  <a:pt x="177" y="10673"/>
                </a:cubicBezTo>
                <a:cubicBezTo>
                  <a:pt x="63" y="11046"/>
                  <a:pt x="2" y="11461"/>
                  <a:pt x="0" y="11883"/>
                </a:cubicBezTo>
                <a:lnTo>
                  <a:pt x="0" y="19249"/>
                </a:lnTo>
                <a:cubicBezTo>
                  <a:pt x="-5" y="19551"/>
                  <a:pt x="86" y="19833"/>
                  <a:pt x="236" y="19985"/>
                </a:cubicBezTo>
                <a:cubicBezTo>
                  <a:pt x="381" y="20132"/>
                  <a:pt x="560" y="20134"/>
                  <a:pt x="707" y="19992"/>
                </a:cubicBezTo>
                <a:lnTo>
                  <a:pt x="4080" y="16533"/>
                </a:lnTo>
                <a:cubicBezTo>
                  <a:pt x="4355" y="16248"/>
                  <a:pt x="4670" y="16102"/>
                  <a:pt x="4991" y="16111"/>
                </a:cubicBezTo>
                <a:cubicBezTo>
                  <a:pt x="5292" y="16119"/>
                  <a:pt x="5587" y="16265"/>
                  <a:pt x="5846" y="16533"/>
                </a:cubicBezTo>
                <a:lnTo>
                  <a:pt x="10783" y="21575"/>
                </a:lnTo>
                <a:lnTo>
                  <a:pt x="15743" y="16533"/>
                </a:lnTo>
                <a:cubicBezTo>
                  <a:pt x="16002" y="16265"/>
                  <a:pt x="16297" y="16119"/>
                  <a:pt x="16598" y="16111"/>
                </a:cubicBezTo>
                <a:cubicBezTo>
                  <a:pt x="16919" y="16102"/>
                  <a:pt x="17234" y="16248"/>
                  <a:pt x="17509" y="16533"/>
                </a:cubicBezTo>
                <a:lnTo>
                  <a:pt x="20882" y="19992"/>
                </a:lnTo>
                <a:cubicBezTo>
                  <a:pt x="21029" y="20134"/>
                  <a:pt x="21208" y="20131"/>
                  <a:pt x="21353" y="19985"/>
                </a:cubicBezTo>
                <a:cubicBezTo>
                  <a:pt x="21504" y="19833"/>
                  <a:pt x="21595" y="19551"/>
                  <a:pt x="21590" y="19249"/>
                </a:cubicBezTo>
                <a:lnTo>
                  <a:pt x="21590" y="11883"/>
                </a:lnTo>
                <a:cubicBezTo>
                  <a:pt x="21589" y="11461"/>
                  <a:pt x="21527" y="11046"/>
                  <a:pt x="21412" y="10673"/>
                </a:cubicBezTo>
                <a:cubicBezTo>
                  <a:pt x="21288" y="10273"/>
                  <a:pt x="21107" y="9936"/>
                  <a:pt x="20885" y="9694"/>
                </a:cubicBezTo>
                <a:lnTo>
                  <a:pt x="11494" y="362"/>
                </a:lnTo>
                <a:cubicBezTo>
                  <a:pt x="11381" y="234"/>
                  <a:pt x="11258" y="138"/>
                  <a:pt x="11128" y="77"/>
                </a:cubicBezTo>
                <a:cubicBezTo>
                  <a:pt x="10910" y="-25"/>
                  <a:pt x="10680" y="-25"/>
                  <a:pt x="10462" y="77"/>
                </a:cubicBezTo>
                <a:close/>
              </a:path>
            </a:pathLst>
          </a:custGeom>
          <a:solidFill>
            <a:srgbClr val="3E4D61"/>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87" name="Shape"/>
          <p:cNvSpPr/>
          <p:nvPr/>
        </p:nvSpPr>
        <p:spPr>
          <a:xfrm rot="17988107">
            <a:off x="15171610" y="5195491"/>
            <a:ext cx="2268210" cy="1943080"/>
          </a:xfrm>
          <a:custGeom>
            <a:avLst/>
            <a:gdLst/>
            <a:ahLst/>
            <a:cxnLst>
              <a:cxn ang="0">
                <a:pos x="wd2" y="hd2"/>
              </a:cxn>
              <a:cxn ang="5400000">
                <a:pos x="wd2" y="hd2"/>
              </a:cxn>
              <a:cxn ang="10800000">
                <a:pos x="wd2" y="hd2"/>
              </a:cxn>
              <a:cxn ang="16200000">
                <a:pos x="wd2" y="hd2"/>
              </a:cxn>
            </a:cxnLst>
            <a:rect l="0" t="0" r="r" b="b"/>
            <a:pathLst>
              <a:path w="21595" h="21558" extrusionOk="0">
                <a:moveTo>
                  <a:pt x="10493" y="51"/>
                </a:moveTo>
                <a:cubicBezTo>
                  <a:pt x="10364" y="92"/>
                  <a:pt x="10240" y="157"/>
                  <a:pt x="10128" y="243"/>
                </a:cubicBezTo>
                <a:lnTo>
                  <a:pt x="760" y="6503"/>
                </a:lnTo>
                <a:cubicBezTo>
                  <a:pt x="539" y="6665"/>
                  <a:pt x="358" y="6891"/>
                  <a:pt x="234" y="7160"/>
                </a:cubicBezTo>
                <a:cubicBezTo>
                  <a:pt x="120" y="7410"/>
                  <a:pt x="59" y="7688"/>
                  <a:pt x="58" y="7971"/>
                </a:cubicBezTo>
                <a:lnTo>
                  <a:pt x="0" y="20989"/>
                </a:lnTo>
                <a:cubicBezTo>
                  <a:pt x="-5" y="21191"/>
                  <a:pt x="85" y="21381"/>
                  <a:pt x="236" y="21483"/>
                </a:cubicBezTo>
                <a:cubicBezTo>
                  <a:pt x="380" y="21581"/>
                  <a:pt x="559" y="21583"/>
                  <a:pt x="705" y="21487"/>
                </a:cubicBezTo>
                <a:lnTo>
                  <a:pt x="9075" y="16252"/>
                </a:lnTo>
                <a:cubicBezTo>
                  <a:pt x="9626" y="15928"/>
                  <a:pt x="10233" y="15755"/>
                  <a:pt x="10851" y="15747"/>
                </a:cubicBezTo>
                <a:cubicBezTo>
                  <a:pt x="11549" y="15738"/>
                  <a:pt x="12237" y="15939"/>
                  <a:pt x="12848" y="16331"/>
                </a:cubicBezTo>
                <a:lnTo>
                  <a:pt x="20831" y="21487"/>
                </a:lnTo>
                <a:cubicBezTo>
                  <a:pt x="20977" y="21583"/>
                  <a:pt x="21156" y="21581"/>
                  <a:pt x="21301" y="21483"/>
                </a:cubicBezTo>
                <a:cubicBezTo>
                  <a:pt x="21451" y="21381"/>
                  <a:pt x="21542" y="21192"/>
                  <a:pt x="21538" y="20989"/>
                </a:cubicBezTo>
                <a:lnTo>
                  <a:pt x="21595" y="7971"/>
                </a:lnTo>
                <a:cubicBezTo>
                  <a:pt x="21593" y="7688"/>
                  <a:pt x="21532" y="7410"/>
                  <a:pt x="21417" y="7160"/>
                </a:cubicBezTo>
                <a:cubicBezTo>
                  <a:pt x="21293" y="6891"/>
                  <a:pt x="21112" y="6665"/>
                  <a:pt x="20891" y="6503"/>
                </a:cubicBezTo>
                <a:lnTo>
                  <a:pt x="11523" y="243"/>
                </a:lnTo>
                <a:cubicBezTo>
                  <a:pt x="11411" y="157"/>
                  <a:pt x="11288" y="92"/>
                  <a:pt x="11158" y="51"/>
                </a:cubicBezTo>
                <a:cubicBezTo>
                  <a:pt x="10940" y="-17"/>
                  <a:pt x="10711" y="-17"/>
                  <a:pt x="10493" y="51"/>
                </a:cubicBezTo>
                <a:close/>
              </a:path>
            </a:pathLst>
          </a:custGeom>
          <a:solidFill>
            <a:srgbClr val="D56854"/>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88" name="Shape"/>
          <p:cNvSpPr/>
          <p:nvPr/>
        </p:nvSpPr>
        <p:spPr>
          <a:xfrm rot="3622495">
            <a:off x="18453272" y="5196384"/>
            <a:ext cx="2268210" cy="1943081"/>
          </a:xfrm>
          <a:custGeom>
            <a:avLst/>
            <a:gdLst/>
            <a:ahLst/>
            <a:cxnLst>
              <a:cxn ang="0">
                <a:pos x="wd2" y="hd2"/>
              </a:cxn>
              <a:cxn ang="5400000">
                <a:pos x="wd2" y="hd2"/>
              </a:cxn>
              <a:cxn ang="10800000">
                <a:pos x="wd2" y="hd2"/>
              </a:cxn>
              <a:cxn ang="16200000">
                <a:pos x="wd2" y="hd2"/>
              </a:cxn>
            </a:cxnLst>
            <a:rect l="0" t="0" r="r" b="b"/>
            <a:pathLst>
              <a:path w="21595" h="21558" extrusionOk="0">
                <a:moveTo>
                  <a:pt x="10493" y="51"/>
                </a:moveTo>
                <a:cubicBezTo>
                  <a:pt x="10364" y="92"/>
                  <a:pt x="10240" y="157"/>
                  <a:pt x="10128" y="243"/>
                </a:cubicBezTo>
                <a:lnTo>
                  <a:pt x="760" y="6503"/>
                </a:lnTo>
                <a:cubicBezTo>
                  <a:pt x="539" y="6665"/>
                  <a:pt x="358" y="6891"/>
                  <a:pt x="234" y="7160"/>
                </a:cubicBezTo>
                <a:cubicBezTo>
                  <a:pt x="120" y="7410"/>
                  <a:pt x="59" y="7688"/>
                  <a:pt x="58" y="7971"/>
                </a:cubicBezTo>
                <a:lnTo>
                  <a:pt x="0" y="20989"/>
                </a:lnTo>
                <a:cubicBezTo>
                  <a:pt x="-5" y="21191"/>
                  <a:pt x="85" y="21381"/>
                  <a:pt x="236" y="21483"/>
                </a:cubicBezTo>
                <a:cubicBezTo>
                  <a:pt x="380" y="21581"/>
                  <a:pt x="559" y="21583"/>
                  <a:pt x="705" y="21487"/>
                </a:cubicBezTo>
                <a:lnTo>
                  <a:pt x="9075" y="16252"/>
                </a:lnTo>
                <a:cubicBezTo>
                  <a:pt x="9626" y="15928"/>
                  <a:pt x="10233" y="15755"/>
                  <a:pt x="10851" y="15747"/>
                </a:cubicBezTo>
                <a:cubicBezTo>
                  <a:pt x="11549" y="15738"/>
                  <a:pt x="12237" y="15939"/>
                  <a:pt x="12848" y="16331"/>
                </a:cubicBezTo>
                <a:lnTo>
                  <a:pt x="20831" y="21487"/>
                </a:lnTo>
                <a:cubicBezTo>
                  <a:pt x="20977" y="21583"/>
                  <a:pt x="21156" y="21581"/>
                  <a:pt x="21301" y="21483"/>
                </a:cubicBezTo>
                <a:cubicBezTo>
                  <a:pt x="21451" y="21381"/>
                  <a:pt x="21542" y="21192"/>
                  <a:pt x="21538" y="20989"/>
                </a:cubicBezTo>
                <a:lnTo>
                  <a:pt x="21595" y="7971"/>
                </a:lnTo>
                <a:cubicBezTo>
                  <a:pt x="21593" y="7688"/>
                  <a:pt x="21532" y="7410"/>
                  <a:pt x="21417" y="7160"/>
                </a:cubicBezTo>
                <a:cubicBezTo>
                  <a:pt x="21293" y="6891"/>
                  <a:pt x="21112" y="6665"/>
                  <a:pt x="20891" y="6503"/>
                </a:cubicBezTo>
                <a:lnTo>
                  <a:pt x="11523" y="243"/>
                </a:lnTo>
                <a:cubicBezTo>
                  <a:pt x="11411" y="157"/>
                  <a:pt x="11288" y="92"/>
                  <a:pt x="11158" y="51"/>
                </a:cubicBezTo>
                <a:cubicBezTo>
                  <a:pt x="10940" y="-17"/>
                  <a:pt x="10711" y="-17"/>
                  <a:pt x="10493" y="51"/>
                </a:cubicBezTo>
                <a:close/>
              </a:path>
            </a:pathLst>
          </a:custGeom>
          <a:solidFill>
            <a:srgbClr val="4B90C2"/>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89" name="Shape"/>
          <p:cNvSpPr/>
          <p:nvPr/>
        </p:nvSpPr>
        <p:spPr>
          <a:xfrm rot="10800000">
            <a:off x="16791362" y="8058857"/>
            <a:ext cx="2268211" cy="1943081"/>
          </a:xfrm>
          <a:custGeom>
            <a:avLst/>
            <a:gdLst/>
            <a:ahLst/>
            <a:cxnLst>
              <a:cxn ang="0">
                <a:pos x="wd2" y="hd2"/>
              </a:cxn>
              <a:cxn ang="5400000">
                <a:pos x="wd2" y="hd2"/>
              </a:cxn>
              <a:cxn ang="10800000">
                <a:pos x="wd2" y="hd2"/>
              </a:cxn>
              <a:cxn ang="16200000">
                <a:pos x="wd2" y="hd2"/>
              </a:cxn>
            </a:cxnLst>
            <a:rect l="0" t="0" r="r" b="b"/>
            <a:pathLst>
              <a:path w="21595" h="21558" extrusionOk="0">
                <a:moveTo>
                  <a:pt x="10493" y="51"/>
                </a:moveTo>
                <a:cubicBezTo>
                  <a:pt x="10364" y="92"/>
                  <a:pt x="10240" y="157"/>
                  <a:pt x="10128" y="243"/>
                </a:cubicBezTo>
                <a:lnTo>
                  <a:pt x="760" y="6503"/>
                </a:lnTo>
                <a:cubicBezTo>
                  <a:pt x="539" y="6665"/>
                  <a:pt x="358" y="6891"/>
                  <a:pt x="234" y="7160"/>
                </a:cubicBezTo>
                <a:cubicBezTo>
                  <a:pt x="120" y="7410"/>
                  <a:pt x="59" y="7688"/>
                  <a:pt x="58" y="7971"/>
                </a:cubicBezTo>
                <a:lnTo>
                  <a:pt x="0" y="20989"/>
                </a:lnTo>
                <a:cubicBezTo>
                  <a:pt x="-5" y="21191"/>
                  <a:pt x="85" y="21381"/>
                  <a:pt x="236" y="21483"/>
                </a:cubicBezTo>
                <a:cubicBezTo>
                  <a:pt x="380" y="21581"/>
                  <a:pt x="559" y="21583"/>
                  <a:pt x="705" y="21487"/>
                </a:cubicBezTo>
                <a:lnTo>
                  <a:pt x="9075" y="16252"/>
                </a:lnTo>
                <a:cubicBezTo>
                  <a:pt x="9626" y="15928"/>
                  <a:pt x="10233" y="15755"/>
                  <a:pt x="10851" y="15747"/>
                </a:cubicBezTo>
                <a:cubicBezTo>
                  <a:pt x="11549" y="15738"/>
                  <a:pt x="12237" y="15939"/>
                  <a:pt x="12848" y="16331"/>
                </a:cubicBezTo>
                <a:lnTo>
                  <a:pt x="20831" y="21487"/>
                </a:lnTo>
                <a:cubicBezTo>
                  <a:pt x="20977" y="21583"/>
                  <a:pt x="21156" y="21581"/>
                  <a:pt x="21301" y="21483"/>
                </a:cubicBezTo>
                <a:cubicBezTo>
                  <a:pt x="21451" y="21381"/>
                  <a:pt x="21542" y="21192"/>
                  <a:pt x="21538" y="20989"/>
                </a:cubicBezTo>
                <a:lnTo>
                  <a:pt x="21595" y="7971"/>
                </a:lnTo>
                <a:cubicBezTo>
                  <a:pt x="21593" y="7688"/>
                  <a:pt x="21532" y="7410"/>
                  <a:pt x="21417" y="7160"/>
                </a:cubicBezTo>
                <a:cubicBezTo>
                  <a:pt x="21293" y="6891"/>
                  <a:pt x="21112" y="6665"/>
                  <a:pt x="20891" y="6503"/>
                </a:cubicBezTo>
                <a:lnTo>
                  <a:pt x="11523" y="243"/>
                </a:lnTo>
                <a:cubicBezTo>
                  <a:pt x="11411" y="157"/>
                  <a:pt x="11288" y="92"/>
                  <a:pt x="11158" y="51"/>
                </a:cubicBezTo>
                <a:cubicBezTo>
                  <a:pt x="10940" y="-17"/>
                  <a:pt x="10711" y="-17"/>
                  <a:pt x="10493" y="51"/>
                </a:cubicBezTo>
                <a:close/>
              </a:path>
            </a:pathLst>
          </a:custGeom>
          <a:solidFill>
            <a:srgbClr val="4B90C2"/>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90" name="Text information…"/>
          <p:cNvSpPr txBox="1">
            <a:spLocks noGrp="1"/>
          </p:cNvSpPr>
          <p:nvPr>
            <p:ph type="title"/>
          </p:nvPr>
        </p:nvSpPr>
        <p:spPr>
          <a:xfrm>
            <a:off x="2316941" y="1995981"/>
            <a:ext cx="9384294" cy="4688231"/>
          </a:xfrm>
          <a:prstGeom prst="rect">
            <a:avLst/>
          </a:prstGeom>
        </p:spPr>
        <p:txBody>
          <a:bodyPr/>
          <a:lstStyle/>
          <a:p>
            <a:r>
              <a:t>Text information</a:t>
            </a:r>
          </a:p>
          <a:p>
            <a:r>
              <a:t>and infographic</a:t>
            </a:r>
          </a:p>
        </p:txBody>
      </p:sp>
      <p:sp>
        <p:nvSpPr>
          <p:cNvPr id="291" name="Duis aute irure dolor in reprehenderit in voluptate velit esse cillum dolore eu fugiat nulla pariatur. 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 explicabo. Duis aute irure dolor in reprehenderit in voluptate velit esse cillum dolore eu fugiat nulla pariatur."/>
          <p:cNvSpPr txBox="1"/>
          <p:nvPr/>
        </p:nvSpPr>
        <p:spPr>
          <a:xfrm>
            <a:off x="2391129" y="6238794"/>
            <a:ext cx="10015141" cy="37959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a:t>Duis aute irure dolor in reprehenderit in voluptate velit esse cillum dolore eu fugiat nulla pariatur. </a:t>
            </a:r>
            <a:r>
              <a:rPr sz="4000" dirty="0"/>
              <a:t>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 explicabo. Duis aute irure dolor in reprehenderit in voluptate velit esse cillum dolore eu fugiat nulla pariatur.</a:t>
            </a:r>
          </a:p>
        </p:txBody>
      </p:sp>
      <p:sp>
        <p:nvSpPr>
          <p:cNvPr id="292" name="Project"/>
          <p:cNvSpPr txBox="1"/>
          <p:nvPr/>
        </p:nvSpPr>
        <p:spPr>
          <a:xfrm>
            <a:off x="16610525" y="7452417"/>
            <a:ext cx="2658842" cy="37241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lstStyle>
          <a:p>
            <a:r>
              <a:rPr sz="3600" dirty="0"/>
              <a:t>Project</a:t>
            </a:r>
          </a:p>
        </p:txBody>
      </p:sp>
      <p:sp>
        <p:nvSpPr>
          <p:cNvPr id="293" name=".01"/>
          <p:cNvSpPr txBox="1"/>
          <p:nvPr/>
        </p:nvSpPr>
        <p:spPr>
          <a:xfrm>
            <a:off x="17523128" y="3824463"/>
            <a:ext cx="833637"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lnSpc>
                <a:spcPct val="90000"/>
              </a:lnSpc>
              <a:defRPr sz="4000" baseline="0">
                <a:solidFill>
                  <a:srgbClr val="FFFFFF"/>
                </a:solidFill>
                <a:latin typeface="Roboto Medium"/>
                <a:ea typeface="Roboto Medium"/>
                <a:cs typeface="Roboto Medium"/>
                <a:sym typeface="Roboto Medium"/>
              </a:defRPr>
            </a:lvl1pPr>
          </a:lstStyle>
          <a:p>
            <a:r>
              <a:t>.01</a:t>
            </a:r>
          </a:p>
        </p:txBody>
      </p:sp>
      <p:sp>
        <p:nvSpPr>
          <p:cNvPr id="294" name=".03"/>
          <p:cNvSpPr txBox="1"/>
          <p:nvPr/>
        </p:nvSpPr>
        <p:spPr>
          <a:xfrm>
            <a:off x="19922534" y="7990399"/>
            <a:ext cx="833637"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lnSpc>
                <a:spcPct val="90000"/>
              </a:lnSpc>
              <a:defRPr sz="4000" baseline="0">
                <a:solidFill>
                  <a:srgbClr val="FFFFFF"/>
                </a:solidFill>
                <a:latin typeface="Roboto Medium"/>
                <a:ea typeface="Roboto Medium"/>
                <a:cs typeface="Roboto Medium"/>
                <a:sym typeface="Roboto Medium"/>
              </a:defRPr>
            </a:lvl1pPr>
          </a:lstStyle>
          <a:p>
            <a:r>
              <a:t>.03</a:t>
            </a:r>
          </a:p>
        </p:txBody>
      </p:sp>
      <p:sp>
        <p:nvSpPr>
          <p:cNvPr id="295" name=".02"/>
          <p:cNvSpPr txBox="1"/>
          <p:nvPr/>
        </p:nvSpPr>
        <p:spPr>
          <a:xfrm>
            <a:off x="15132865" y="7990399"/>
            <a:ext cx="833637"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lnSpc>
                <a:spcPct val="90000"/>
              </a:lnSpc>
              <a:defRPr sz="4000" baseline="0">
                <a:solidFill>
                  <a:srgbClr val="FFFFFF"/>
                </a:solidFill>
                <a:latin typeface="Roboto Medium"/>
                <a:ea typeface="Roboto Medium"/>
                <a:cs typeface="Roboto Medium"/>
                <a:sym typeface="Roboto Medium"/>
              </a:defRPr>
            </a:lvl1pPr>
          </a:lstStyle>
          <a:p>
            <a:r>
              <a:t>.02</a:t>
            </a:r>
          </a:p>
        </p:txBody>
      </p:sp>
      <p:sp>
        <p:nvSpPr>
          <p:cNvPr id="296" name="2018"/>
          <p:cNvSpPr txBox="1"/>
          <p:nvPr/>
        </p:nvSpPr>
        <p:spPr>
          <a:xfrm>
            <a:off x="16610525" y="6936761"/>
            <a:ext cx="2658842" cy="46230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717981"/>
                </a:solidFill>
                <a:latin typeface="Roboto Medium"/>
                <a:ea typeface="Roboto Medium"/>
                <a:cs typeface="Roboto Medium"/>
                <a:sym typeface="Roboto Medium"/>
              </a:defRPr>
            </a:lvl1pPr>
          </a:lstStyle>
          <a:p>
            <a:r>
              <a:rPr sz="4800"/>
              <a:t>2018</a:t>
            </a: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12</a:t>
            </a:fld>
            <a:endParaRPr/>
          </a:p>
        </p:txBody>
      </p:sp>
      <p:sp>
        <p:nvSpPr>
          <p:cNvPr id="299" name="Rounded Rectangle"/>
          <p:cNvSpPr/>
          <p:nvPr/>
        </p:nvSpPr>
        <p:spPr>
          <a:xfrm>
            <a:off x="3700128" y="5729640"/>
            <a:ext cx="2256331" cy="2256331"/>
          </a:xfrm>
          <a:prstGeom prst="roundRect">
            <a:avLst>
              <a:gd name="adj" fmla="val 16886"/>
            </a:avLst>
          </a:prstGeom>
          <a:noFill/>
          <a:ln w="127000" cap="flat">
            <a:solidFill>
              <a:srgbClr val="3E4D61"/>
            </a:solidFill>
            <a:prstDash val="solid"/>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0" name="Shape"/>
          <p:cNvSpPr/>
          <p:nvPr/>
        </p:nvSpPr>
        <p:spPr>
          <a:xfrm>
            <a:off x="2677975" y="4707083"/>
            <a:ext cx="4300898" cy="2193485"/>
          </a:xfrm>
          <a:custGeom>
            <a:avLst/>
            <a:gdLst/>
            <a:ahLst/>
            <a:cxnLst>
              <a:cxn ang="0">
                <a:pos x="wd2" y="hd2"/>
              </a:cxn>
              <a:cxn ang="5400000">
                <a:pos x="wd2" y="hd2"/>
              </a:cxn>
              <a:cxn ang="10800000">
                <a:pos x="wd2" y="hd2"/>
              </a:cxn>
              <a:cxn ang="16200000">
                <a:pos x="wd2" y="hd2"/>
              </a:cxn>
            </a:cxnLst>
            <a:rect l="0" t="0" r="r" b="b"/>
            <a:pathLst>
              <a:path w="21600" h="21600" extrusionOk="0">
                <a:moveTo>
                  <a:pt x="9981" y="0"/>
                </a:moveTo>
                <a:cubicBezTo>
                  <a:pt x="7109" y="0"/>
                  <a:pt x="5657" y="10"/>
                  <a:pt x="4123" y="964"/>
                </a:cubicBezTo>
                <a:cubicBezTo>
                  <a:pt x="2433" y="2169"/>
                  <a:pt x="1104" y="4776"/>
                  <a:pt x="489" y="8088"/>
                </a:cubicBezTo>
                <a:cubicBezTo>
                  <a:pt x="0" y="11114"/>
                  <a:pt x="0" y="13963"/>
                  <a:pt x="0" y="19575"/>
                </a:cubicBezTo>
                <a:lnTo>
                  <a:pt x="0" y="21600"/>
                </a:lnTo>
                <a:lnTo>
                  <a:pt x="3172" y="21600"/>
                </a:lnTo>
                <a:lnTo>
                  <a:pt x="3172" y="16849"/>
                </a:lnTo>
                <a:cubicBezTo>
                  <a:pt x="3172" y="13802"/>
                  <a:pt x="3172" y="12256"/>
                  <a:pt x="3438" y="10613"/>
                </a:cubicBezTo>
                <a:cubicBezTo>
                  <a:pt x="3772" y="8814"/>
                  <a:pt x="4493" y="7395"/>
                  <a:pt x="5410" y="6741"/>
                </a:cubicBezTo>
                <a:cubicBezTo>
                  <a:pt x="6244" y="6223"/>
                  <a:pt x="7030" y="6223"/>
                  <a:pt x="8591" y="6223"/>
                </a:cubicBezTo>
                <a:lnTo>
                  <a:pt x="8614" y="6223"/>
                </a:lnTo>
                <a:lnTo>
                  <a:pt x="13009" y="6223"/>
                </a:lnTo>
                <a:cubicBezTo>
                  <a:pt x="14563" y="6223"/>
                  <a:pt x="15352" y="6220"/>
                  <a:pt x="16190" y="6741"/>
                </a:cubicBezTo>
                <a:cubicBezTo>
                  <a:pt x="17107" y="7395"/>
                  <a:pt x="17828" y="8815"/>
                  <a:pt x="18162" y="10613"/>
                </a:cubicBezTo>
                <a:cubicBezTo>
                  <a:pt x="18428" y="12256"/>
                  <a:pt x="18428" y="13800"/>
                  <a:pt x="18428" y="16894"/>
                </a:cubicBezTo>
                <a:lnTo>
                  <a:pt x="18428" y="21600"/>
                </a:lnTo>
                <a:lnTo>
                  <a:pt x="21600" y="21600"/>
                </a:lnTo>
                <a:lnTo>
                  <a:pt x="21600" y="19664"/>
                </a:lnTo>
                <a:cubicBezTo>
                  <a:pt x="21600" y="13965"/>
                  <a:pt x="21600" y="11114"/>
                  <a:pt x="21111" y="8088"/>
                </a:cubicBezTo>
                <a:cubicBezTo>
                  <a:pt x="20496" y="4776"/>
                  <a:pt x="19164" y="2169"/>
                  <a:pt x="17475" y="964"/>
                </a:cubicBezTo>
                <a:cubicBezTo>
                  <a:pt x="15932" y="4"/>
                  <a:pt x="14479" y="0"/>
                  <a:pt x="11617" y="0"/>
                </a:cubicBezTo>
                <a:lnTo>
                  <a:pt x="10026" y="0"/>
                </a:lnTo>
                <a:lnTo>
                  <a:pt x="9981" y="0"/>
                </a:lnTo>
                <a:close/>
              </a:path>
            </a:pathLst>
          </a:cu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1" name="Rounded Rectangle"/>
          <p:cNvSpPr/>
          <p:nvPr/>
        </p:nvSpPr>
        <p:spPr>
          <a:xfrm>
            <a:off x="7352557" y="5729640"/>
            <a:ext cx="2256331" cy="2256331"/>
          </a:xfrm>
          <a:prstGeom prst="roundRect">
            <a:avLst>
              <a:gd name="adj" fmla="val 16886"/>
            </a:avLst>
          </a:prstGeom>
          <a:noFill/>
          <a:ln w="127000" cap="flat">
            <a:solidFill>
              <a:srgbClr val="D56854"/>
            </a:solidFill>
            <a:prstDash val="solid"/>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2" name="Shape"/>
          <p:cNvSpPr/>
          <p:nvPr/>
        </p:nvSpPr>
        <p:spPr>
          <a:xfrm rot="10800000">
            <a:off x="6349603" y="6891092"/>
            <a:ext cx="4300898" cy="2193486"/>
          </a:xfrm>
          <a:custGeom>
            <a:avLst/>
            <a:gdLst/>
            <a:ahLst/>
            <a:cxnLst>
              <a:cxn ang="0">
                <a:pos x="wd2" y="hd2"/>
              </a:cxn>
              <a:cxn ang="5400000">
                <a:pos x="wd2" y="hd2"/>
              </a:cxn>
              <a:cxn ang="10800000">
                <a:pos x="wd2" y="hd2"/>
              </a:cxn>
              <a:cxn ang="16200000">
                <a:pos x="wd2" y="hd2"/>
              </a:cxn>
            </a:cxnLst>
            <a:rect l="0" t="0" r="r" b="b"/>
            <a:pathLst>
              <a:path w="21600" h="21600" extrusionOk="0">
                <a:moveTo>
                  <a:pt x="9981" y="0"/>
                </a:moveTo>
                <a:cubicBezTo>
                  <a:pt x="7109" y="0"/>
                  <a:pt x="5657" y="10"/>
                  <a:pt x="4123" y="964"/>
                </a:cubicBezTo>
                <a:cubicBezTo>
                  <a:pt x="2433" y="2169"/>
                  <a:pt x="1104" y="4776"/>
                  <a:pt x="489" y="8088"/>
                </a:cubicBezTo>
                <a:cubicBezTo>
                  <a:pt x="0" y="11114"/>
                  <a:pt x="0" y="13963"/>
                  <a:pt x="0" y="19575"/>
                </a:cubicBezTo>
                <a:lnTo>
                  <a:pt x="0" y="21600"/>
                </a:lnTo>
                <a:lnTo>
                  <a:pt x="3172" y="21600"/>
                </a:lnTo>
                <a:lnTo>
                  <a:pt x="3172" y="16849"/>
                </a:lnTo>
                <a:cubicBezTo>
                  <a:pt x="3172" y="13802"/>
                  <a:pt x="3172" y="12256"/>
                  <a:pt x="3438" y="10613"/>
                </a:cubicBezTo>
                <a:cubicBezTo>
                  <a:pt x="3772" y="8814"/>
                  <a:pt x="4493" y="7395"/>
                  <a:pt x="5410" y="6741"/>
                </a:cubicBezTo>
                <a:cubicBezTo>
                  <a:pt x="6244" y="6223"/>
                  <a:pt x="7030" y="6223"/>
                  <a:pt x="8591" y="6223"/>
                </a:cubicBezTo>
                <a:lnTo>
                  <a:pt x="8614" y="6223"/>
                </a:lnTo>
                <a:lnTo>
                  <a:pt x="13009" y="6223"/>
                </a:lnTo>
                <a:cubicBezTo>
                  <a:pt x="14563" y="6223"/>
                  <a:pt x="15352" y="6220"/>
                  <a:pt x="16190" y="6741"/>
                </a:cubicBezTo>
                <a:cubicBezTo>
                  <a:pt x="17107" y="7395"/>
                  <a:pt x="17828" y="8815"/>
                  <a:pt x="18162" y="10613"/>
                </a:cubicBezTo>
                <a:cubicBezTo>
                  <a:pt x="18428" y="12256"/>
                  <a:pt x="18428" y="13800"/>
                  <a:pt x="18428" y="16894"/>
                </a:cubicBezTo>
                <a:lnTo>
                  <a:pt x="18428" y="21600"/>
                </a:lnTo>
                <a:lnTo>
                  <a:pt x="21600" y="21600"/>
                </a:lnTo>
                <a:lnTo>
                  <a:pt x="21600" y="19664"/>
                </a:lnTo>
                <a:cubicBezTo>
                  <a:pt x="21600" y="13965"/>
                  <a:pt x="21600" y="11114"/>
                  <a:pt x="21111" y="8088"/>
                </a:cubicBezTo>
                <a:cubicBezTo>
                  <a:pt x="20496" y="4776"/>
                  <a:pt x="19164" y="2169"/>
                  <a:pt x="17475" y="964"/>
                </a:cubicBezTo>
                <a:cubicBezTo>
                  <a:pt x="15932" y="4"/>
                  <a:pt x="14479" y="0"/>
                  <a:pt x="11617" y="0"/>
                </a:cubicBezTo>
                <a:lnTo>
                  <a:pt x="10026" y="0"/>
                </a:lnTo>
                <a:lnTo>
                  <a:pt x="9981" y="0"/>
                </a:lnTo>
                <a:close/>
              </a:path>
            </a:pathLst>
          </a:cu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3" name="Rounded Rectangle"/>
          <p:cNvSpPr/>
          <p:nvPr/>
        </p:nvSpPr>
        <p:spPr>
          <a:xfrm>
            <a:off x="11038138" y="5729640"/>
            <a:ext cx="2256331" cy="2256331"/>
          </a:xfrm>
          <a:prstGeom prst="roundRect">
            <a:avLst>
              <a:gd name="adj" fmla="val 16886"/>
            </a:avLst>
          </a:prstGeom>
          <a:noFill/>
          <a:ln w="127000" cap="flat">
            <a:solidFill>
              <a:srgbClr val="3E4D61"/>
            </a:solidFill>
            <a:prstDash val="solid"/>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4" name="Shape"/>
          <p:cNvSpPr/>
          <p:nvPr/>
        </p:nvSpPr>
        <p:spPr>
          <a:xfrm>
            <a:off x="10015985" y="4707083"/>
            <a:ext cx="4300898" cy="2193485"/>
          </a:xfrm>
          <a:custGeom>
            <a:avLst/>
            <a:gdLst/>
            <a:ahLst/>
            <a:cxnLst>
              <a:cxn ang="0">
                <a:pos x="wd2" y="hd2"/>
              </a:cxn>
              <a:cxn ang="5400000">
                <a:pos x="wd2" y="hd2"/>
              </a:cxn>
              <a:cxn ang="10800000">
                <a:pos x="wd2" y="hd2"/>
              </a:cxn>
              <a:cxn ang="16200000">
                <a:pos x="wd2" y="hd2"/>
              </a:cxn>
            </a:cxnLst>
            <a:rect l="0" t="0" r="r" b="b"/>
            <a:pathLst>
              <a:path w="21600" h="21600" extrusionOk="0">
                <a:moveTo>
                  <a:pt x="9981" y="0"/>
                </a:moveTo>
                <a:cubicBezTo>
                  <a:pt x="7109" y="0"/>
                  <a:pt x="5657" y="10"/>
                  <a:pt x="4123" y="964"/>
                </a:cubicBezTo>
                <a:cubicBezTo>
                  <a:pt x="2433" y="2169"/>
                  <a:pt x="1104" y="4776"/>
                  <a:pt x="489" y="8088"/>
                </a:cubicBezTo>
                <a:cubicBezTo>
                  <a:pt x="0" y="11114"/>
                  <a:pt x="0" y="13963"/>
                  <a:pt x="0" y="19575"/>
                </a:cubicBezTo>
                <a:lnTo>
                  <a:pt x="0" y="21600"/>
                </a:lnTo>
                <a:lnTo>
                  <a:pt x="3172" y="21600"/>
                </a:lnTo>
                <a:lnTo>
                  <a:pt x="3172" y="16849"/>
                </a:lnTo>
                <a:cubicBezTo>
                  <a:pt x="3172" y="13802"/>
                  <a:pt x="3172" y="12256"/>
                  <a:pt x="3438" y="10613"/>
                </a:cubicBezTo>
                <a:cubicBezTo>
                  <a:pt x="3772" y="8814"/>
                  <a:pt x="4493" y="7395"/>
                  <a:pt x="5410" y="6741"/>
                </a:cubicBezTo>
                <a:cubicBezTo>
                  <a:pt x="6244" y="6223"/>
                  <a:pt x="7030" y="6223"/>
                  <a:pt x="8591" y="6223"/>
                </a:cubicBezTo>
                <a:lnTo>
                  <a:pt x="8614" y="6223"/>
                </a:lnTo>
                <a:lnTo>
                  <a:pt x="13009" y="6223"/>
                </a:lnTo>
                <a:cubicBezTo>
                  <a:pt x="14563" y="6223"/>
                  <a:pt x="15352" y="6220"/>
                  <a:pt x="16190" y="6741"/>
                </a:cubicBezTo>
                <a:cubicBezTo>
                  <a:pt x="17107" y="7395"/>
                  <a:pt x="17828" y="8815"/>
                  <a:pt x="18162" y="10613"/>
                </a:cubicBezTo>
                <a:cubicBezTo>
                  <a:pt x="18428" y="12256"/>
                  <a:pt x="18428" y="13800"/>
                  <a:pt x="18428" y="16894"/>
                </a:cubicBezTo>
                <a:lnTo>
                  <a:pt x="18428" y="21600"/>
                </a:lnTo>
                <a:lnTo>
                  <a:pt x="21600" y="21600"/>
                </a:lnTo>
                <a:lnTo>
                  <a:pt x="21600" y="19664"/>
                </a:lnTo>
                <a:cubicBezTo>
                  <a:pt x="21600" y="13965"/>
                  <a:pt x="21600" y="11114"/>
                  <a:pt x="21111" y="8088"/>
                </a:cubicBezTo>
                <a:cubicBezTo>
                  <a:pt x="20496" y="4776"/>
                  <a:pt x="19164" y="2169"/>
                  <a:pt x="17475" y="964"/>
                </a:cubicBezTo>
                <a:cubicBezTo>
                  <a:pt x="15932" y="4"/>
                  <a:pt x="14479" y="0"/>
                  <a:pt x="11617" y="0"/>
                </a:cubicBezTo>
                <a:lnTo>
                  <a:pt x="10026" y="0"/>
                </a:lnTo>
                <a:lnTo>
                  <a:pt x="9981" y="0"/>
                </a:lnTo>
                <a:close/>
              </a:path>
            </a:pathLst>
          </a:cu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5" name="Rounded Rectangle"/>
          <p:cNvSpPr/>
          <p:nvPr/>
        </p:nvSpPr>
        <p:spPr>
          <a:xfrm>
            <a:off x="14690570" y="5729640"/>
            <a:ext cx="2256331" cy="2256331"/>
          </a:xfrm>
          <a:prstGeom prst="roundRect">
            <a:avLst>
              <a:gd name="adj" fmla="val 16886"/>
            </a:avLst>
          </a:prstGeom>
          <a:noFill/>
          <a:ln w="127000" cap="flat">
            <a:solidFill>
              <a:srgbClr val="4B90C2"/>
            </a:solidFill>
            <a:prstDash val="solid"/>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6" name="Shape"/>
          <p:cNvSpPr/>
          <p:nvPr/>
        </p:nvSpPr>
        <p:spPr>
          <a:xfrm rot="10800000">
            <a:off x="13687616" y="6891092"/>
            <a:ext cx="4300897" cy="2193486"/>
          </a:xfrm>
          <a:custGeom>
            <a:avLst/>
            <a:gdLst/>
            <a:ahLst/>
            <a:cxnLst>
              <a:cxn ang="0">
                <a:pos x="wd2" y="hd2"/>
              </a:cxn>
              <a:cxn ang="5400000">
                <a:pos x="wd2" y="hd2"/>
              </a:cxn>
              <a:cxn ang="10800000">
                <a:pos x="wd2" y="hd2"/>
              </a:cxn>
              <a:cxn ang="16200000">
                <a:pos x="wd2" y="hd2"/>
              </a:cxn>
            </a:cxnLst>
            <a:rect l="0" t="0" r="r" b="b"/>
            <a:pathLst>
              <a:path w="21600" h="21600" extrusionOk="0">
                <a:moveTo>
                  <a:pt x="9981" y="0"/>
                </a:moveTo>
                <a:cubicBezTo>
                  <a:pt x="7109" y="0"/>
                  <a:pt x="5657" y="10"/>
                  <a:pt x="4123" y="964"/>
                </a:cubicBezTo>
                <a:cubicBezTo>
                  <a:pt x="2433" y="2169"/>
                  <a:pt x="1104" y="4776"/>
                  <a:pt x="489" y="8088"/>
                </a:cubicBezTo>
                <a:cubicBezTo>
                  <a:pt x="0" y="11114"/>
                  <a:pt x="0" y="13963"/>
                  <a:pt x="0" y="19575"/>
                </a:cubicBezTo>
                <a:lnTo>
                  <a:pt x="0" y="21600"/>
                </a:lnTo>
                <a:lnTo>
                  <a:pt x="3172" y="21600"/>
                </a:lnTo>
                <a:lnTo>
                  <a:pt x="3172" y="16849"/>
                </a:lnTo>
                <a:cubicBezTo>
                  <a:pt x="3172" y="13802"/>
                  <a:pt x="3172" y="12256"/>
                  <a:pt x="3438" y="10613"/>
                </a:cubicBezTo>
                <a:cubicBezTo>
                  <a:pt x="3772" y="8814"/>
                  <a:pt x="4493" y="7395"/>
                  <a:pt x="5410" y="6741"/>
                </a:cubicBezTo>
                <a:cubicBezTo>
                  <a:pt x="6244" y="6223"/>
                  <a:pt x="7030" y="6223"/>
                  <a:pt x="8591" y="6223"/>
                </a:cubicBezTo>
                <a:lnTo>
                  <a:pt x="8614" y="6223"/>
                </a:lnTo>
                <a:lnTo>
                  <a:pt x="13009" y="6223"/>
                </a:lnTo>
                <a:cubicBezTo>
                  <a:pt x="14563" y="6223"/>
                  <a:pt x="15352" y="6220"/>
                  <a:pt x="16190" y="6741"/>
                </a:cubicBezTo>
                <a:cubicBezTo>
                  <a:pt x="17107" y="7395"/>
                  <a:pt x="17828" y="8815"/>
                  <a:pt x="18162" y="10613"/>
                </a:cubicBezTo>
                <a:cubicBezTo>
                  <a:pt x="18428" y="12256"/>
                  <a:pt x="18428" y="13800"/>
                  <a:pt x="18428" y="16894"/>
                </a:cubicBezTo>
                <a:lnTo>
                  <a:pt x="18428" y="21600"/>
                </a:lnTo>
                <a:lnTo>
                  <a:pt x="21600" y="21600"/>
                </a:lnTo>
                <a:lnTo>
                  <a:pt x="21600" y="19664"/>
                </a:lnTo>
                <a:cubicBezTo>
                  <a:pt x="21600" y="13965"/>
                  <a:pt x="21600" y="11114"/>
                  <a:pt x="21111" y="8088"/>
                </a:cubicBezTo>
                <a:cubicBezTo>
                  <a:pt x="20496" y="4776"/>
                  <a:pt x="19164" y="2169"/>
                  <a:pt x="17475" y="964"/>
                </a:cubicBezTo>
                <a:cubicBezTo>
                  <a:pt x="15932" y="4"/>
                  <a:pt x="14479" y="0"/>
                  <a:pt x="11617" y="0"/>
                </a:cubicBezTo>
                <a:lnTo>
                  <a:pt x="10026" y="0"/>
                </a:lnTo>
                <a:lnTo>
                  <a:pt x="9981" y="0"/>
                </a:lnTo>
                <a:close/>
              </a:path>
            </a:pathLst>
          </a:cu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7" name="Rounded Rectangle"/>
          <p:cNvSpPr/>
          <p:nvPr/>
        </p:nvSpPr>
        <p:spPr>
          <a:xfrm>
            <a:off x="18380325" y="5729640"/>
            <a:ext cx="2256330" cy="2256331"/>
          </a:xfrm>
          <a:prstGeom prst="roundRect">
            <a:avLst>
              <a:gd name="adj" fmla="val 16886"/>
            </a:avLst>
          </a:prstGeom>
          <a:noFill/>
          <a:ln w="127000" cap="flat">
            <a:solidFill>
              <a:srgbClr val="3E4D61"/>
            </a:solidFill>
            <a:prstDash val="solid"/>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8" name="Shape"/>
          <p:cNvSpPr/>
          <p:nvPr/>
        </p:nvSpPr>
        <p:spPr>
          <a:xfrm>
            <a:off x="17358170" y="4707083"/>
            <a:ext cx="4300898" cy="2193485"/>
          </a:xfrm>
          <a:custGeom>
            <a:avLst/>
            <a:gdLst/>
            <a:ahLst/>
            <a:cxnLst>
              <a:cxn ang="0">
                <a:pos x="wd2" y="hd2"/>
              </a:cxn>
              <a:cxn ang="5400000">
                <a:pos x="wd2" y="hd2"/>
              </a:cxn>
              <a:cxn ang="10800000">
                <a:pos x="wd2" y="hd2"/>
              </a:cxn>
              <a:cxn ang="16200000">
                <a:pos x="wd2" y="hd2"/>
              </a:cxn>
            </a:cxnLst>
            <a:rect l="0" t="0" r="r" b="b"/>
            <a:pathLst>
              <a:path w="21600" h="21600" extrusionOk="0">
                <a:moveTo>
                  <a:pt x="9981" y="0"/>
                </a:moveTo>
                <a:cubicBezTo>
                  <a:pt x="7109" y="0"/>
                  <a:pt x="5657" y="10"/>
                  <a:pt x="4123" y="964"/>
                </a:cubicBezTo>
                <a:cubicBezTo>
                  <a:pt x="2433" y="2169"/>
                  <a:pt x="1104" y="4776"/>
                  <a:pt x="489" y="8088"/>
                </a:cubicBezTo>
                <a:cubicBezTo>
                  <a:pt x="0" y="11114"/>
                  <a:pt x="0" y="13963"/>
                  <a:pt x="0" y="19575"/>
                </a:cubicBezTo>
                <a:lnTo>
                  <a:pt x="0" y="21600"/>
                </a:lnTo>
                <a:lnTo>
                  <a:pt x="3172" y="21600"/>
                </a:lnTo>
                <a:lnTo>
                  <a:pt x="3172" y="16849"/>
                </a:lnTo>
                <a:cubicBezTo>
                  <a:pt x="3172" y="13802"/>
                  <a:pt x="3172" y="12256"/>
                  <a:pt x="3438" y="10613"/>
                </a:cubicBezTo>
                <a:cubicBezTo>
                  <a:pt x="3772" y="8814"/>
                  <a:pt x="4493" y="7395"/>
                  <a:pt x="5410" y="6741"/>
                </a:cubicBezTo>
                <a:cubicBezTo>
                  <a:pt x="6244" y="6223"/>
                  <a:pt x="7030" y="6223"/>
                  <a:pt x="8591" y="6223"/>
                </a:cubicBezTo>
                <a:lnTo>
                  <a:pt x="8614" y="6223"/>
                </a:lnTo>
                <a:lnTo>
                  <a:pt x="13009" y="6223"/>
                </a:lnTo>
                <a:cubicBezTo>
                  <a:pt x="14563" y="6223"/>
                  <a:pt x="15352" y="6220"/>
                  <a:pt x="16190" y="6741"/>
                </a:cubicBezTo>
                <a:cubicBezTo>
                  <a:pt x="17107" y="7395"/>
                  <a:pt x="17828" y="8815"/>
                  <a:pt x="18162" y="10613"/>
                </a:cubicBezTo>
                <a:cubicBezTo>
                  <a:pt x="18428" y="12256"/>
                  <a:pt x="18428" y="13800"/>
                  <a:pt x="18428" y="16894"/>
                </a:cubicBezTo>
                <a:lnTo>
                  <a:pt x="18428" y="21600"/>
                </a:lnTo>
                <a:lnTo>
                  <a:pt x="21600" y="21600"/>
                </a:lnTo>
                <a:lnTo>
                  <a:pt x="21600" y="19664"/>
                </a:lnTo>
                <a:cubicBezTo>
                  <a:pt x="21600" y="13965"/>
                  <a:pt x="21600" y="11114"/>
                  <a:pt x="21111" y="8088"/>
                </a:cubicBezTo>
                <a:cubicBezTo>
                  <a:pt x="20496" y="4776"/>
                  <a:pt x="19164" y="2169"/>
                  <a:pt x="17475" y="964"/>
                </a:cubicBezTo>
                <a:cubicBezTo>
                  <a:pt x="15932" y="4"/>
                  <a:pt x="14479" y="0"/>
                  <a:pt x="11617" y="0"/>
                </a:cubicBezTo>
                <a:lnTo>
                  <a:pt x="10026" y="0"/>
                </a:lnTo>
                <a:lnTo>
                  <a:pt x="9981" y="0"/>
                </a:lnTo>
                <a:close/>
              </a:path>
            </a:pathLst>
          </a:cu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9" name="Triangle"/>
          <p:cNvSpPr/>
          <p:nvPr/>
        </p:nvSpPr>
        <p:spPr>
          <a:xfrm rot="10800000">
            <a:off x="6161092" y="6793269"/>
            <a:ext cx="1017802" cy="10178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10" name="Triangle"/>
          <p:cNvSpPr/>
          <p:nvPr/>
        </p:nvSpPr>
        <p:spPr>
          <a:xfrm rot="10800000">
            <a:off x="13493682" y="6793269"/>
            <a:ext cx="1017802" cy="10178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11" name="Triangle"/>
          <p:cNvSpPr/>
          <p:nvPr/>
        </p:nvSpPr>
        <p:spPr>
          <a:xfrm rot="10800000">
            <a:off x="20838970" y="6793269"/>
            <a:ext cx="1017802" cy="10178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12" name="Triangle"/>
          <p:cNvSpPr/>
          <p:nvPr/>
        </p:nvSpPr>
        <p:spPr>
          <a:xfrm>
            <a:off x="9827385" y="6135362"/>
            <a:ext cx="1017803" cy="101780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13" name="Triangle"/>
          <p:cNvSpPr/>
          <p:nvPr/>
        </p:nvSpPr>
        <p:spPr>
          <a:xfrm>
            <a:off x="17159976" y="6135362"/>
            <a:ext cx="1017802" cy="101780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14" name="26"/>
          <p:cNvSpPr/>
          <p:nvPr/>
        </p:nvSpPr>
        <p:spPr>
          <a:xfrm>
            <a:off x="11329890" y="6299334"/>
            <a:ext cx="1666212" cy="1092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sz="5000" baseline="23999">
                <a:solidFill>
                  <a:srgbClr val="717981"/>
                </a:solidFill>
                <a:latin typeface="Roboto Bold"/>
                <a:ea typeface="Roboto Bold"/>
                <a:cs typeface="Roboto Bold"/>
                <a:sym typeface="Roboto Bold"/>
              </a:defRPr>
            </a:lvl1pPr>
          </a:lstStyle>
          <a:p>
            <a:r>
              <a:t>26</a:t>
            </a:r>
          </a:p>
        </p:txBody>
      </p:sp>
      <p:sp>
        <p:nvSpPr>
          <p:cNvPr id="315" name="APR"/>
          <p:cNvSpPr/>
          <p:nvPr/>
        </p:nvSpPr>
        <p:spPr>
          <a:xfrm>
            <a:off x="11329890" y="6878950"/>
            <a:ext cx="1666212"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sz="3600" baseline="33333">
                <a:solidFill>
                  <a:srgbClr val="717981"/>
                </a:solidFill>
                <a:latin typeface="Roboto Medium"/>
                <a:ea typeface="Roboto Medium"/>
                <a:cs typeface="Roboto Medium"/>
                <a:sym typeface="Roboto Medium"/>
              </a:defRPr>
            </a:lvl1pPr>
          </a:lstStyle>
          <a:p>
            <a:r>
              <a:t>APR</a:t>
            </a:r>
          </a:p>
        </p:txBody>
      </p:sp>
      <p:sp>
        <p:nvSpPr>
          <p:cNvPr id="316" name="3"/>
          <p:cNvSpPr/>
          <p:nvPr/>
        </p:nvSpPr>
        <p:spPr>
          <a:xfrm>
            <a:off x="7658935" y="6299334"/>
            <a:ext cx="1666212" cy="1092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sz="5000" baseline="23999">
                <a:solidFill>
                  <a:srgbClr val="717981"/>
                </a:solidFill>
                <a:latin typeface="Roboto Bold"/>
                <a:ea typeface="Roboto Bold"/>
                <a:cs typeface="Roboto Bold"/>
                <a:sym typeface="Roboto Bold"/>
              </a:defRPr>
            </a:lvl1pPr>
          </a:lstStyle>
          <a:p>
            <a:r>
              <a:t>3</a:t>
            </a:r>
          </a:p>
        </p:txBody>
      </p:sp>
      <p:sp>
        <p:nvSpPr>
          <p:cNvPr id="317" name="FEB"/>
          <p:cNvSpPr/>
          <p:nvPr/>
        </p:nvSpPr>
        <p:spPr>
          <a:xfrm>
            <a:off x="7658935" y="6878950"/>
            <a:ext cx="1666212"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sz="3600" baseline="33333">
                <a:solidFill>
                  <a:srgbClr val="717981"/>
                </a:solidFill>
                <a:latin typeface="Roboto Medium"/>
                <a:ea typeface="Roboto Medium"/>
                <a:cs typeface="Roboto Medium"/>
                <a:sym typeface="Roboto Medium"/>
              </a:defRPr>
            </a:lvl1pPr>
          </a:lstStyle>
          <a:p>
            <a:r>
              <a:t>FEB</a:t>
            </a:r>
          </a:p>
        </p:txBody>
      </p:sp>
      <p:sp>
        <p:nvSpPr>
          <p:cNvPr id="318" name="12"/>
          <p:cNvSpPr/>
          <p:nvPr/>
        </p:nvSpPr>
        <p:spPr>
          <a:xfrm>
            <a:off x="4000679" y="6299334"/>
            <a:ext cx="1666213" cy="1092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sz="5000" baseline="23999">
                <a:solidFill>
                  <a:srgbClr val="717981"/>
                </a:solidFill>
                <a:latin typeface="Roboto Bold"/>
                <a:ea typeface="Roboto Bold"/>
                <a:cs typeface="Roboto Bold"/>
                <a:sym typeface="Roboto Bold"/>
              </a:defRPr>
            </a:lvl1pPr>
          </a:lstStyle>
          <a:p>
            <a:r>
              <a:t>12</a:t>
            </a:r>
          </a:p>
        </p:txBody>
      </p:sp>
      <p:sp>
        <p:nvSpPr>
          <p:cNvPr id="319" name="JAN"/>
          <p:cNvSpPr/>
          <p:nvPr/>
        </p:nvSpPr>
        <p:spPr>
          <a:xfrm>
            <a:off x="4000679" y="6878950"/>
            <a:ext cx="1666213"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sz="3600" baseline="33333">
                <a:solidFill>
                  <a:srgbClr val="717981"/>
                </a:solidFill>
                <a:latin typeface="Roboto Medium"/>
                <a:ea typeface="Roboto Medium"/>
                <a:cs typeface="Roboto Medium"/>
                <a:sym typeface="Roboto Medium"/>
              </a:defRPr>
            </a:lvl1pPr>
          </a:lstStyle>
          <a:p>
            <a:r>
              <a:t>JAN</a:t>
            </a:r>
          </a:p>
        </p:txBody>
      </p:sp>
      <p:sp>
        <p:nvSpPr>
          <p:cNvPr id="320" name="17"/>
          <p:cNvSpPr/>
          <p:nvPr/>
        </p:nvSpPr>
        <p:spPr>
          <a:xfrm>
            <a:off x="15000846" y="6299334"/>
            <a:ext cx="1666212" cy="1092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sz="5000" baseline="23999">
                <a:solidFill>
                  <a:srgbClr val="717981"/>
                </a:solidFill>
                <a:latin typeface="Roboto Bold"/>
                <a:ea typeface="Roboto Bold"/>
                <a:cs typeface="Roboto Bold"/>
                <a:sym typeface="Roboto Bold"/>
              </a:defRPr>
            </a:lvl1pPr>
          </a:lstStyle>
          <a:p>
            <a:r>
              <a:t>17</a:t>
            </a:r>
          </a:p>
        </p:txBody>
      </p:sp>
      <p:sp>
        <p:nvSpPr>
          <p:cNvPr id="321" name="MAY"/>
          <p:cNvSpPr/>
          <p:nvPr/>
        </p:nvSpPr>
        <p:spPr>
          <a:xfrm>
            <a:off x="15000846" y="6878950"/>
            <a:ext cx="1666212"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sz="3600" baseline="33333">
                <a:solidFill>
                  <a:srgbClr val="717981"/>
                </a:solidFill>
                <a:latin typeface="Roboto Medium"/>
                <a:ea typeface="Roboto Medium"/>
                <a:cs typeface="Roboto Medium"/>
                <a:sym typeface="Roboto Medium"/>
              </a:defRPr>
            </a:lvl1pPr>
          </a:lstStyle>
          <a:p>
            <a:r>
              <a:t>MAY</a:t>
            </a:r>
          </a:p>
        </p:txBody>
      </p:sp>
      <p:sp>
        <p:nvSpPr>
          <p:cNvPr id="322" name="23"/>
          <p:cNvSpPr/>
          <p:nvPr/>
        </p:nvSpPr>
        <p:spPr>
          <a:xfrm>
            <a:off x="18684501" y="6316957"/>
            <a:ext cx="1666213" cy="1092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sz="5000" baseline="23999">
                <a:solidFill>
                  <a:srgbClr val="717981"/>
                </a:solidFill>
                <a:latin typeface="Roboto Bold"/>
                <a:ea typeface="Roboto Bold"/>
                <a:cs typeface="Roboto Bold"/>
                <a:sym typeface="Roboto Bold"/>
              </a:defRPr>
            </a:lvl1pPr>
          </a:lstStyle>
          <a:p>
            <a:r>
              <a:t>23</a:t>
            </a:r>
          </a:p>
        </p:txBody>
      </p:sp>
      <p:sp>
        <p:nvSpPr>
          <p:cNvPr id="323" name="SEP"/>
          <p:cNvSpPr/>
          <p:nvPr/>
        </p:nvSpPr>
        <p:spPr>
          <a:xfrm>
            <a:off x="18684501" y="6896572"/>
            <a:ext cx="1666213"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sz="3600" baseline="33333">
                <a:solidFill>
                  <a:srgbClr val="717981"/>
                </a:solidFill>
                <a:latin typeface="Roboto Medium"/>
                <a:ea typeface="Roboto Medium"/>
                <a:cs typeface="Roboto Medium"/>
                <a:sym typeface="Roboto Medium"/>
              </a:defRPr>
            </a:lvl1pPr>
          </a:lstStyle>
          <a:p>
            <a:r>
              <a:t>SEP</a:t>
            </a:r>
          </a:p>
        </p:txBody>
      </p:sp>
      <p:sp>
        <p:nvSpPr>
          <p:cNvPr id="324" name="Lorem ipsum dolor sit amet, consectetuer adipiscing elit, sed diam nonummy nibh euismod tincidunt ut laoreet"/>
          <p:cNvSpPr/>
          <p:nvPr/>
        </p:nvSpPr>
        <p:spPr>
          <a:xfrm>
            <a:off x="6200694" y="2079128"/>
            <a:ext cx="4608094" cy="17440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stStyle>
          <a:p>
            <a:pPr>
              <a:lnSpc>
                <a:spcPct val="100000"/>
              </a:lnSpc>
            </a:pPr>
            <a:r>
              <a:rPr sz="4000"/>
              <a:t>Lorem ipsum dolor sit amet, consectetuer adipiscing elit, sed diam nonummy nibh euismod tincidunt ut laoreet</a:t>
            </a:r>
          </a:p>
        </p:txBody>
      </p:sp>
      <p:sp>
        <p:nvSpPr>
          <p:cNvPr id="325" name="Line"/>
          <p:cNvSpPr/>
          <p:nvPr/>
        </p:nvSpPr>
        <p:spPr>
          <a:xfrm flipV="1">
            <a:off x="8504740" y="4478900"/>
            <a:ext cx="1" cy="983476"/>
          </a:xfrm>
          <a:prstGeom prst="line">
            <a:avLst/>
          </a:prstGeom>
          <a:noFill/>
          <a:ln w="25400" cap="flat">
            <a:solidFill>
              <a:srgbClr val="C1C4C7"/>
            </a:solidFill>
            <a:prstDash val="solid"/>
            <a:miter lim="400000"/>
          </a:ln>
          <a:effectLst/>
        </p:spPr>
        <p:txBody>
          <a:bodyPr wrap="square" lIns="0" tIns="0" rIns="0" bIns="0" numCol="1" anchor="ctr">
            <a:noAutofit/>
          </a:bodyPr>
          <a:lstStyle/>
          <a:p>
            <a:pPr defTabSz="457200">
              <a:lnSpc>
                <a:spcPct val="100000"/>
              </a:lnSpc>
              <a:defRPr sz="1200" baseline="0">
                <a:solidFill>
                  <a:srgbClr val="000000"/>
                </a:solidFill>
                <a:latin typeface="Helvetica"/>
                <a:ea typeface="Helvetica"/>
                <a:cs typeface="Helvetica"/>
                <a:sym typeface="Helvetica"/>
              </a:defRPr>
            </a:pPr>
            <a:endParaRPr/>
          </a:p>
        </p:txBody>
      </p:sp>
      <p:sp>
        <p:nvSpPr>
          <p:cNvPr id="326" name="Line"/>
          <p:cNvSpPr/>
          <p:nvPr/>
        </p:nvSpPr>
        <p:spPr>
          <a:xfrm flipV="1">
            <a:off x="15846650" y="4478900"/>
            <a:ext cx="1" cy="983476"/>
          </a:xfrm>
          <a:prstGeom prst="line">
            <a:avLst/>
          </a:prstGeom>
          <a:noFill/>
          <a:ln w="25400" cap="flat">
            <a:solidFill>
              <a:srgbClr val="C1C4C7"/>
            </a:solidFill>
            <a:prstDash val="solid"/>
            <a:miter lim="400000"/>
          </a:ln>
          <a:effectLst/>
        </p:spPr>
        <p:txBody>
          <a:bodyPr wrap="square" lIns="0" tIns="0" rIns="0" bIns="0" numCol="1" anchor="ctr">
            <a:noAutofit/>
          </a:bodyPr>
          <a:lstStyle/>
          <a:p>
            <a:pPr defTabSz="457200">
              <a:lnSpc>
                <a:spcPct val="100000"/>
              </a:lnSpc>
              <a:defRPr sz="1200" baseline="0">
                <a:solidFill>
                  <a:srgbClr val="000000"/>
                </a:solidFill>
                <a:latin typeface="Helvetica"/>
                <a:ea typeface="Helvetica"/>
                <a:cs typeface="Helvetica"/>
                <a:sym typeface="Helvetica"/>
              </a:defRPr>
            </a:pPr>
            <a:endParaRPr/>
          </a:p>
        </p:txBody>
      </p:sp>
      <p:sp>
        <p:nvSpPr>
          <p:cNvPr id="327" name="Line"/>
          <p:cNvSpPr/>
          <p:nvPr/>
        </p:nvSpPr>
        <p:spPr>
          <a:xfrm flipV="1">
            <a:off x="4833785" y="8235650"/>
            <a:ext cx="1" cy="983476"/>
          </a:xfrm>
          <a:prstGeom prst="line">
            <a:avLst/>
          </a:prstGeom>
          <a:noFill/>
          <a:ln w="25400" cap="flat">
            <a:solidFill>
              <a:srgbClr val="C1C4C7"/>
            </a:solidFill>
            <a:prstDash val="solid"/>
            <a:miter lim="400000"/>
          </a:ln>
          <a:effectLst/>
        </p:spPr>
        <p:txBody>
          <a:bodyPr wrap="square" lIns="0" tIns="0" rIns="0" bIns="0" numCol="1" anchor="ctr">
            <a:noAutofit/>
          </a:bodyPr>
          <a:lstStyle/>
          <a:p>
            <a:pPr defTabSz="457200">
              <a:lnSpc>
                <a:spcPct val="100000"/>
              </a:lnSpc>
              <a:defRPr sz="1200" baseline="0">
                <a:solidFill>
                  <a:srgbClr val="000000"/>
                </a:solidFill>
                <a:latin typeface="Helvetica"/>
                <a:ea typeface="Helvetica"/>
                <a:cs typeface="Helvetica"/>
                <a:sym typeface="Helvetica"/>
              </a:defRPr>
            </a:pPr>
            <a:endParaRPr/>
          </a:p>
        </p:txBody>
      </p:sp>
      <p:sp>
        <p:nvSpPr>
          <p:cNvPr id="328" name="Line"/>
          <p:cNvSpPr/>
          <p:nvPr/>
        </p:nvSpPr>
        <p:spPr>
          <a:xfrm flipV="1">
            <a:off x="12241973" y="8235650"/>
            <a:ext cx="1" cy="983476"/>
          </a:xfrm>
          <a:prstGeom prst="line">
            <a:avLst/>
          </a:prstGeom>
          <a:noFill/>
          <a:ln w="25400" cap="flat">
            <a:solidFill>
              <a:srgbClr val="C1C4C7"/>
            </a:solidFill>
            <a:prstDash val="solid"/>
            <a:miter lim="400000"/>
          </a:ln>
          <a:effectLst/>
        </p:spPr>
        <p:txBody>
          <a:bodyPr wrap="square" lIns="0" tIns="0" rIns="0" bIns="0" numCol="1" anchor="ctr">
            <a:noAutofit/>
          </a:bodyPr>
          <a:lstStyle/>
          <a:p>
            <a:pPr defTabSz="457200">
              <a:lnSpc>
                <a:spcPct val="100000"/>
              </a:lnSpc>
              <a:defRPr sz="1200" baseline="0">
                <a:solidFill>
                  <a:srgbClr val="000000"/>
                </a:solidFill>
                <a:latin typeface="Helvetica"/>
                <a:ea typeface="Helvetica"/>
                <a:cs typeface="Helvetica"/>
                <a:sym typeface="Helvetica"/>
              </a:defRPr>
            </a:pPr>
            <a:endParaRPr/>
          </a:p>
        </p:txBody>
      </p:sp>
      <p:sp>
        <p:nvSpPr>
          <p:cNvPr id="329" name="Line"/>
          <p:cNvSpPr/>
          <p:nvPr/>
        </p:nvSpPr>
        <p:spPr>
          <a:xfrm flipV="1">
            <a:off x="19555708" y="8235650"/>
            <a:ext cx="1" cy="983476"/>
          </a:xfrm>
          <a:prstGeom prst="line">
            <a:avLst/>
          </a:prstGeom>
          <a:noFill/>
          <a:ln w="25400" cap="flat">
            <a:solidFill>
              <a:srgbClr val="C1C4C7"/>
            </a:solidFill>
            <a:prstDash val="solid"/>
            <a:miter lim="400000"/>
          </a:ln>
          <a:effectLst/>
        </p:spPr>
        <p:txBody>
          <a:bodyPr wrap="square" lIns="0" tIns="0" rIns="0" bIns="0" numCol="1" anchor="ctr">
            <a:noAutofit/>
          </a:bodyPr>
          <a:lstStyle/>
          <a:p>
            <a:pPr defTabSz="457200">
              <a:lnSpc>
                <a:spcPct val="100000"/>
              </a:lnSpc>
              <a:defRPr sz="1200" baseline="0">
                <a:solidFill>
                  <a:srgbClr val="000000"/>
                </a:solidFill>
                <a:latin typeface="Helvetica"/>
                <a:ea typeface="Helvetica"/>
                <a:cs typeface="Helvetica"/>
                <a:sym typeface="Helvetica"/>
              </a:defRPr>
            </a:pPr>
            <a:endParaRPr/>
          </a:p>
        </p:txBody>
      </p:sp>
      <p:sp>
        <p:nvSpPr>
          <p:cNvPr id="330" name="Lorem ipsum dolor sit amet, consectetuer adipiscing elit, sed diam nonummy nibh euismod tincidunt ut laoreet"/>
          <p:cNvSpPr/>
          <p:nvPr/>
        </p:nvSpPr>
        <p:spPr>
          <a:xfrm>
            <a:off x="13542604" y="2087502"/>
            <a:ext cx="4608095" cy="17440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stStyle>
          <a:p>
            <a:pPr>
              <a:lnSpc>
                <a:spcPct val="100000"/>
              </a:lnSpc>
            </a:pPr>
            <a:r>
              <a:rPr sz="4000"/>
              <a:t>Lorem ipsum dolor sit amet, consectetuer adipiscing elit, sed diam nonummy nibh euismod tincidunt ut laoreet</a:t>
            </a:r>
          </a:p>
        </p:txBody>
      </p:sp>
      <p:sp>
        <p:nvSpPr>
          <p:cNvPr id="331" name="Lorem ipsum dolor sit amet, consectetuer adipiscing elit, sed diam nonummy nibh euismod tincidunt ut laoreet"/>
          <p:cNvSpPr/>
          <p:nvPr/>
        </p:nvSpPr>
        <p:spPr>
          <a:xfrm>
            <a:off x="2524247" y="9884433"/>
            <a:ext cx="4608094" cy="17440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stStyle>
          <a:p>
            <a:pPr>
              <a:lnSpc>
                <a:spcPct val="100000"/>
              </a:lnSpc>
            </a:pPr>
            <a:r>
              <a:rPr sz="4000" dirty="0"/>
              <a:t>Lorem ipsum dolor sit amet, consectetuer adipiscing elit, sed diam nonummy nibh euismod tincidunt ut laoreet</a:t>
            </a:r>
          </a:p>
        </p:txBody>
      </p:sp>
      <p:sp>
        <p:nvSpPr>
          <p:cNvPr id="332" name="Lorem ipsum dolor sit amet, consectetuer adipiscing elit, sed diam nonummy nibh euismod tincidunt ut laoreet"/>
          <p:cNvSpPr/>
          <p:nvPr/>
        </p:nvSpPr>
        <p:spPr>
          <a:xfrm>
            <a:off x="9862257" y="9892807"/>
            <a:ext cx="4608094" cy="17440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stStyle>
          <a:p>
            <a:pPr>
              <a:lnSpc>
                <a:spcPct val="100000"/>
              </a:lnSpc>
            </a:pPr>
            <a:r>
              <a:rPr sz="4000"/>
              <a:t>Lorem ipsum dolor sit amet, consectetuer adipiscing elit, sed diam nonummy nibh euismod tincidunt ut laoreet</a:t>
            </a:r>
          </a:p>
        </p:txBody>
      </p:sp>
      <p:sp>
        <p:nvSpPr>
          <p:cNvPr id="333" name="Lorem ipsum dolor sit amet, consectetuer adipiscing elit, sed diam nonummy nibh euismod tincidunt ut laoreet"/>
          <p:cNvSpPr/>
          <p:nvPr/>
        </p:nvSpPr>
        <p:spPr>
          <a:xfrm>
            <a:off x="17251660" y="9884433"/>
            <a:ext cx="4608094" cy="17440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stStyle>
          <a:p>
            <a:pPr>
              <a:lnSpc>
                <a:spcPct val="100000"/>
              </a:lnSpc>
            </a:pPr>
            <a:r>
              <a:rPr sz="4000"/>
              <a:t>Lorem ipsum dolor sit amet, consectetuer adipiscing elit, sed diam nonummy nibh euismod tincidunt ut laoreet</a:t>
            </a: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13</a:t>
            </a:fld>
            <a:endParaRPr/>
          </a:p>
        </p:txBody>
      </p:sp>
      <p:sp>
        <p:nvSpPr>
          <p:cNvPr id="337" name="Project Progress"/>
          <p:cNvSpPr txBox="1">
            <a:spLocks noGrp="1"/>
          </p:cNvSpPr>
          <p:nvPr>
            <p:ph type="title"/>
          </p:nvPr>
        </p:nvSpPr>
        <p:spPr>
          <a:xfrm>
            <a:off x="11553870" y="1748048"/>
            <a:ext cx="11141029" cy="2286001"/>
          </a:xfrm>
          <a:prstGeom prst="rect">
            <a:avLst/>
          </a:prstGeom>
        </p:spPr>
        <p:txBody>
          <a:bodyPr/>
          <a:lstStyle/>
          <a:p>
            <a:r>
              <a:t>Project Progress</a:t>
            </a:r>
          </a:p>
        </p:txBody>
      </p:sp>
      <p:sp>
        <p:nvSpPr>
          <p:cNvPr id="338" name="Duis aute irure dolor in reprehenderit in voluptate velit esse cillum dolore eu fugiat nulla pariatur. 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
          <p:cNvSpPr txBox="1"/>
          <p:nvPr/>
        </p:nvSpPr>
        <p:spPr>
          <a:xfrm>
            <a:off x="11553871" y="4887223"/>
            <a:ext cx="10015142" cy="29751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a:t>Duis aute irure dolor in reprehenderit in voluptate velit esse cillum dolore eu fugiat nulla pariatur. </a:t>
            </a:r>
            <a:r>
              <a:rPr sz="4000" dirty="0"/>
              <a:t>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a:t>
            </a:r>
          </a:p>
        </p:txBody>
      </p:sp>
      <p:sp>
        <p:nvSpPr>
          <p:cNvPr id="339" name="Rectangle"/>
          <p:cNvSpPr/>
          <p:nvPr/>
        </p:nvSpPr>
        <p:spPr>
          <a:xfrm>
            <a:off x="13819184" y="9194858"/>
            <a:ext cx="6897891" cy="249604"/>
          </a:xfrm>
          <a:prstGeom prst="rect">
            <a:avLst/>
          </a:prstGeom>
          <a:solidFill>
            <a:srgbClr val="EBEBEB"/>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40" name="Project 1"/>
          <p:cNvSpPr txBox="1"/>
          <p:nvPr/>
        </p:nvSpPr>
        <p:spPr>
          <a:xfrm>
            <a:off x="10906252" y="9065105"/>
            <a:ext cx="2571496"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3600" baseline="33333">
                <a:solidFill>
                  <a:srgbClr val="D56854"/>
                </a:solidFill>
                <a:latin typeface="Roboto Medium"/>
                <a:ea typeface="Roboto Medium"/>
                <a:cs typeface="Roboto Medium"/>
                <a:sym typeface="Roboto Medium"/>
              </a:defRPr>
            </a:lvl1pPr>
          </a:lstStyle>
          <a:p>
            <a:r>
              <a:t>Project 1</a:t>
            </a:r>
          </a:p>
        </p:txBody>
      </p:sp>
      <p:sp>
        <p:nvSpPr>
          <p:cNvPr id="341" name="Consectetur adipiscing elit"/>
          <p:cNvSpPr txBox="1"/>
          <p:nvPr/>
        </p:nvSpPr>
        <p:spPr>
          <a:xfrm>
            <a:off x="13795440" y="8769339"/>
            <a:ext cx="502628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lvl1pPr>
          </a:lstStyle>
          <a:p>
            <a:r>
              <a:t>Consectetur adipiscing elit</a:t>
            </a:r>
          </a:p>
        </p:txBody>
      </p:sp>
      <p:sp>
        <p:nvSpPr>
          <p:cNvPr id="342" name="+155%"/>
          <p:cNvSpPr txBox="1"/>
          <p:nvPr/>
        </p:nvSpPr>
        <p:spPr>
          <a:xfrm>
            <a:off x="21033113" y="9197627"/>
            <a:ext cx="158769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solidFill>
                  <a:srgbClr val="D56854"/>
                </a:solidFill>
              </a:defRPr>
            </a:lvl1pPr>
          </a:lstStyle>
          <a:p>
            <a:r>
              <a:t>+155%</a:t>
            </a:r>
          </a:p>
        </p:txBody>
      </p:sp>
      <p:sp>
        <p:nvSpPr>
          <p:cNvPr id="343" name="Rectangle"/>
          <p:cNvSpPr/>
          <p:nvPr/>
        </p:nvSpPr>
        <p:spPr>
          <a:xfrm>
            <a:off x="13819184" y="9194858"/>
            <a:ext cx="5796751" cy="249604"/>
          </a:xfrm>
          <a:prstGeom prst="rect">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44" name="Rectangle"/>
          <p:cNvSpPr/>
          <p:nvPr/>
        </p:nvSpPr>
        <p:spPr>
          <a:xfrm>
            <a:off x="13819184" y="10677810"/>
            <a:ext cx="6897891" cy="249605"/>
          </a:xfrm>
          <a:prstGeom prst="rect">
            <a:avLst/>
          </a:prstGeom>
          <a:solidFill>
            <a:srgbClr val="EBEBEB"/>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45" name="Project 2"/>
          <p:cNvSpPr txBox="1"/>
          <p:nvPr/>
        </p:nvSpPr>
        <p:spPr>
          <a:xfrm>
            <a:off x="11071462" y="10548057"/>
            <a:ext cx="2406285"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3600" baseline="33333">
                <a:solidFill>
                  <a:srgbClr val="717981"/>
                </a:solidFill>
                <a:latin typeface="Roboto Medium"/>
                <a:ea typeface="Roboto Medium"/>
                <a:cs typeface="Roboto Medium"/>
                <a:sym typeface="Roboto Medium"/>
              </a:defRPr>
            </a:lvl1pPr>
          </a:lstStyle>
          <a:p>
            <a:r>
              <a:t>Project 2</a:t>
            </a:r>
          </a:p>
        </p:txBody>
      </p:sp>
      <p:sp>
        <p:nvSpPr>
          <p:cNvPr id="346" name="Eiusmod tempor incididunt ut labore et dolor"/>
          <p:cNvSpPr txBox="1"/>
          <p:nvPr/>
        </p:nvSpPr>
        <p:spPr>
          <a:xfrm>
            <a:off x="13795440" y="10252292"/>
            <a:ext cx="502628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lvl1pPr>
          </a:lstStyle>
          <a:p>
            <a:r>
              <a:t>Eiusmod tempor incididunt ut labore et dolor</a:t>
            </a:r>
          </a:p>
        </p:txBody>
      </p:sp>
      <p:sp>
        <p:nvSpPr>
          <p:cNvPr id="347" name="+78%"/>
          <p:cNvSpPr txBox="1"/>
          <p:nvPr/>
        </p:nvSpPr>
        <p:spPr>
          <a:xfrm>
            <a:off x="21033113" y="10680579"/>
            <a:ext cx="158769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solidFill>
                  <a:srgbClr val="D56854"/>
                </a:solidFill>
              </a:defRPr>
            </a:lvl1pPr>
          </a:lstStyle>
          <a:p>
            <a:r>
              <a:t>+78%</a:t>
            </a:r>
          </a:p>
        </p:txBody>
      </p:sp>
      <p:sp>
        <p:nvSpPr>
          <p:cNvPr id="348" name="Rectangle"/>
          <p:cNvSpPr/>
          <p:nvPr/>
        </p:nvSpPr>
        <p:spPr>
          <a:xfrm>
            <a:off x="13819184" y="10677810"/>
            <a:ext cx="6233644" cy="249605"/>
          </a:xfrm>
          <a:prstGeom prst="rect">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6" name="Picture Placeholder 5"/>
          <p:cNvSpPr>
            <a:spLocks noGrp="1"/>
          </p:cNvSpPr>
          <p:nvPr>
            <p:ph type="pic" sz="quarter" idx="14"/>
          </p:nvPr>
        </p:nvSpPr>
        <p:spPr>
          <a:xfrm>
            <a:off x="1" y="0"/>
            <a:ext cx="9976436" cy="13716000"/>
          </a:xfrm>
        </p:spPr>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14</a:t>
            </a:fld>
            <a:endParaRPr/>
          </a:p>
        </p:txBody>
      </p:sp>
      <p:sp>
        <p:nvSpPr>
          <p:cNvPr id="352" name="Project Progress"/>
          <p:cNvSpPr txBox="1">
            <a:spLocks noGrp="1"/>
          </p:cNvSpPr>
          <p:nvPr>
            <p:ph type="title"/>
          </p:nvPr>
        </p:nvSpPr>
        <p:spPr>
          <a:xfrm>
            <a:off x="2251429" y="1748048"/>
            <a:ext cx="12404587" cy="2286001"/>
          </a:xfrm>
          <a:prstGeom prst="rect">
            <a:avLst/>
          </a:prstGeom>
        </p:spPr>
        <p:txBody>
          <a:bodyPr/>
          <a:lstStyle/>
          <a:p>
            <a:r>
              <a:rPr dirty="0"/>
              <a:t>Project Progress</a:t>
            </a:r>
          </a:p>
        </p:txBody>
      </p:sp>
      <p:sp>
        <p:nvSpPr>
          <p:cNvPr id="353" name="Duis aute irure dolor in reprehenderit in voluptate velit esse cillum dolore eu fugiat nulla pariatur. 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
          <p:cNvSpPr txBox="1"/>
          <p:nvPr/>
        </p:nvSpPr>
        <p:spPr>
          <a:xfrm>
            <a:off x="2251429" y="4887223"/>
            <a:ext cx="10015141" cy="29751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a:t>Duis aute irure dolor in reprehenderit in voluptate velit esse cillum dolore eu fugiat nulla pariatur. </a:t>
            </a:r>
            <a:r>
              <a:rPr sz="4000" dirty="0"/>
              <a:t>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a:t>
            </a:r>
          </a:p>
        </p:txBody>
      </p:sp>
      <p:graphicFrame>
        <p:nvGraphicFramePr>
          <p:cNvPr id="354" name="2D Pie Chart"/>
          <p:cNvGraphicFramePr/>
          <p:nvPr/>
        </p:nvGraphicFramePr>
        <p:xfrm>
          <a:off x="2337471" y="8866853"/>
          <a:ext cx="2221327" cy="2221327"/>
        </p:xfrm>
        <a:graphic>
          <a:graphicData uri="http://schemas.openxmlformats.org/drawingml/2006/chart">
            <c:chart xmlns:c="http://schemas.openxmlformats.org/drawingml/2006/chart" xmlns:r="http://schemas.openxmlformats.org/officeDocument/2006/relationships" r:id="rId2"/>
          </a:graphicData>
        </a:graphic>
      </p:graphicFrame>
      <p:sp>
        <p:nvSpPr>
          <p:cNvPr id="355" name="Circle"/>
          <p:cNvSpPr/>
          <p:nvPr/>
        </p:nvSpPr>
        <p:spPr>
          <a:xfrm>
            <a:off x="2671139" y="9200521"/>
            <a:ext cx="1553990" cy="1553990"/>
          </a:xfrm>
          <a:prstGeom prst="ellipse">
            <a:avLst/>
          </a:prstGeom>
          <a:solidFill>
            <a:srgbClr val="FFFFFF"/>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graphicFrame>
        <p:nvGraphicFramePr>
          <p:cNvPr id="357" name="2D Pie Chart"/>
          <p:cNvGraphicFramePr/>
          <p:nvPr/>
        </p:nvGraphicFramePr>
        <p:xfrm>
          <a:off x="5731896" y="8866853"/>
          <a:ext cx="2221327" cy="2221327"/>
        </p:xfrm>
        <a:graphic>
          <a:graphicData uri="http://schemas.openxmlformats.org/drawingml/2006/chart">
            <c:chart xmlns:c="http://schemas.openxmlformats.org/drawingml/2006/chart" xmlns:r="http://schemas.openxmlformats.org/officeDocument/2006/relationships" r:id="rId3"/>
          </a:graphicData>
        </a:graphic>
      </p:graphicFrame>
      <p:sp>
        <p:nvSpPr>
          <p:cNvPr id="358" name="Circle"/>
          <p:cNvSpPr/>
          <p:nvPr/>
        </p:nvSpPr>
        <p:spPr>
          <a:xfrm>
            <a:off x="6065564" y="9200521"/>
            <a:ext cx="1553990" cy="1553990"/>
          </a:xfrm>
          <a:prstGeom prst="ellipse">
            <a:avLst/>
          </a:prstGeom>
          <a:solidFill>
            <a:srgbClr val="FFFFFF"/>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graphicFrame>
        <p:nvGraphicFramePr>
          <p:cNvPr id="360" name="2D Pie Chart"/>
          <p:cNvGraphicFramePr/>
          <p:nvPr/>
        </p:nvGraphicFramePr>
        <p:xfrm>
          <a:off x="9126320" y="8866853"/>
          <a:ext cx="2221327" cy="2221327"/>
        </p:xfrm>
        <a:graphic>
          <a:graphicData uri="http://schemas.openxmlformats.org/drawingml/2006/chart">
            <c:chart xmlns:c="http://schemas.openxmlformats.org/drawingml/2006/chart" xmlns:r="http://schemas.openxmlformats.org/officeDocument/2006/relationships" r:id="rId4"/>
          </a:graphicData>
        </a:graphic>
      </p:graphicFrame>
      <p:sp>
        <p:nvSpPr>
          <p:cNvPr id="361" name="Circle"/>
          <p:cNvSpPr/>
          <p:nvPr/>
        </p:nvSpPr>
        <p:spPr>
          <a:xfrm>
            <a:off x="9459988" y="9200521"/>
            <a:ext cx="1553990" cy="1553990"/>
          </a:xfrm>
          <a:prstGeom prst="ellipse">
            <a:avLst/>
          </a:prstGeom>
          <a:solidFill>
            <a:srgbClr val="FFFFFF"/>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363" name="63%"/>
          <p:cNvSpPr txBox="1"/>
          <p:nvPr/>
        </p:nvSpPr>
        <p:spPr>
          <a:xfrm>
            <a:off x="2334256" y="9792811"/>
            <a:ext cx="2227756" cy="723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defRPr>
                <a:solidFill>
                  <a:srgbClr val="656A71"/>
                </a:solidFill>
                <a:latin typeface="Roboto Bold"/>
                <a:ea typeface="Roboto Bold"/>
                <a:cs typeface="Roboto Bold"/>
                <a:sym typeface="Roboto Bold"/>
              </a:defRPr>
            </a:lvl1pPr>
          </a:lstStyle>
          <a:p>
            <a:r>
              <a:t>63%</a:t>
            </a:r>
          </a:p>
        </p:txBody>
      </p:sp>
      <p:sp>
        <p:nvSpPr>
          <p:cNvPr id="364" name="72%"/>
          <p:cNvSpPr txBox="1"/>
          <p:nvPr/>
        </p:nvSpPr>
        <p:spPr>
          <a:xfrm>
            <a:off x="5755510" y="9792811"/>
            <a:ext cx="2227756" cy="723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defRPr>
                <a:solidFill>
                  <a:srgbClr val="656A71"/>
                </a:solidFill>
                <a:latin typeface="Roboto Bold"/>
                <a:ea typeface="Roboto Bold"/>
                <a:cs typeface="Roboto Bold"/>
                <a:sym typeface="Roboto Bold"/>
              </a:defRPr>
            </a:lvl1pPr>
          </a:lstStyle>
          <a:p>
            <a:r>
              <a:t>72%</a:t>
            </a:r>
          </a:p>
        </p:txBody>
      </p:sp>
      <p:sp>
        <p:nvSpPr>
          <p:cNvPr id="365" name="44%"/>
          <p:cNvSpPr txBox="1"/>
          <p:nvPr/>
        </p:nvSpPr>
        <p:spPr>
          <a:xfrm>
            <a:off x="9123105" y="9792811"/>
            <a:ext cx="2227757" cy="723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defRPr>
                <a:solidFill>
                  <a:srgbClr val="656A71"/>
                </a:solidFill>
                <a:latin typeface="Roboto Bold"/>
                <a:ea typeface="Roboto Bold"/>
                <a:cs typeface="Roboto Bold"/>
                <a:sym typeface="Roboto Bold"/>
              </a:defRPr>
            </a:lvl1pPr>
          </a:lstStyle>
          <a:p>
            <a:r>
              <a:t>44%</a:t>
            </a:r>
          </a:p>
        </p:txBody>
      </p:sp>
      <p:sp>
        <p:nvSpPr>
          <p:cNvPr id="2" name="Picture Placeholder 1"/>
          <p:cNvSpPr>
            <a:spLocks noGrp="1"/>
          </p:cNvSpPr>
          <p:nvPr>
            <p:ph type="pic" sz="quarter" idx="10"/>
          </p:nvPr>
        </p:nvSpPr>
        <p:spPr>
          <a:xfrm>
            <a:off x="14365643" y="0"/>
            <a:ext cx="10018357" cy="13728317"/>
          </a:xfrm>
        </p:spPr>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15</a:t>
            </a:fld>
            <a:endParaRPr/>
          </a:p>
        </p:txBody>
      </p:sp>
      <p:sp>
        <p:nvSpPr>
          <p:cNvPr id="369" name="Lorem ipsum dolor sit adipiscing elit, sed do eiusmod tempor incididunt ut labore et dolore magna reprehenderit in voluptate velit esse cillum."/>
          <p:cNvSpPr txBox="1"/>
          <p:nvPr/>
        </p:nvSpPr>
        <p:spPr>
          <a:xfrm>
            <a:off x="3505495" y="8486022"/>
            <a:ext cx="4416646" cy="25648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ctr"/>
          </a:lstStyle>
          <a:p>
            <a:pPr>
              <a:lnSpc>
                <a:spcPct val="100000"/>
              </a:lnSpc>
            </a:pPr>
            <a:r>
              <a:rPr sz="4000" dirty="0"/>
              <a:t>Lorem ipsum dolor sit adipiscing elit, sed do eiusmod tempor incididunt ut labore et dolore magna reprehenderit in voluptate velit esse cillum.</a:t>
            </a:r>
          </a:p>
        </p:txBody>
      </p:sp>
      <p:sp>
        <p:nvSpPr>
          <p:cNvPr id="370" name="Text…"/>
          <p:cNvSpPr txBox="1"/>
          <p:nvPr/>
        </p:nvSpPr>
        <p:spPr>
          <a:xfrm>
            <a:off x="4317833" y="6824762"/>
            <a:ext cx="2791968" cy="13804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ctr">
              <a:lnSpc>
                <a:spcPct val="90000"/>
              </a:lnSpc>
              <a:defRPr sz="4000" baseline="0">
                <a:solidFill>
                  <a:srgbClr val="2F3235"/>
                </a:solidFill>
                <a:latin typeface="Roboto Medium"/>
                <a:ea typeface="Roboto Medium"/>
                <a:cs typeface="Roboto Medium"/>
                <a:sym typeface="Roboto Medium"/>
              </a:defRPr>
            </a:pPr>
            <a:r>
              <a:t>Text</a:t>
            </a:r>
          </a:p>
          <a:p>
            <a:pPr algn="ctr">
              <a:lnSpc>
                <a:spcPct val="90000"/>
              </a:lnSpc>
              <a:defRPr sz="4000" baseline="0">
                <a:solidFill>
                  <a:srgbClr val="2F3235"/>
                </a:solidFill>
                <a:latin typeface="Roboto Medium"/>
                <a:ea typeface="Roboto Medium"/>
                <a:cs typeface="Roboto Medium"/>
                <a:sym typeface="Roboto Medium"/>
              </a:defRPr>
            </a:pPr>
            <a:r>
              <a:t>Information</a:t>
            </a:r>
          </a:p>
        </p:txBody>
      </p:sp>
      <p:sp>
        <p:nvSpPr>
          <p:cNvPr id="371" name="Circle"/>
          <p:cNvSpPr/>
          <p:nvPr/>
        </p:nvSpPr>
        <p:spPr>
          <a:xfrm>
            <a:off x="3874260" y="2487052"/>
            <a:ext cx="3679115" cy="3679112"/>
          </a:xfrm>
          <a:prstGeom prst="ellipse">
            <a:avLst/>
          </a:pr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72" name="01"/>
          <p:cNvSpPr txBox="1"/>
          <p:nvPr/>
        </p:nvSpPr>
        <p:spPr>
          <a:xfrm>
            <a:off x="4376368" y="3229988"/>
            <a:ext cx="2674899" cy="1600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9000" baseline="0">
                <a:solidFill>
                  <a:srgbClr val="FFFFFF"/>
                </a:solidFill>
                <a:latin typeface="Roboto Medium"/>
                <a:ea typeface="Roboto Medium"/>
                <a:cs typeface="Roboto Medium"/>
                <a:sym typeface="Roboto Medium"/>
              </a:defRPr>
            </a:lvl1pPr>
          </a:lstStyle>
          <a:p>
            <a:r>
              <a:t>01</a:t>
            </a:r>
          </a:p>
        </p:txBody>
      </p:sp>
      <p:sp>
        <p:nvSpPr>
          <p:cNvPr id="373" name="STEP"/>
          <p:cNvSpPr txBox="1"/>
          <p:nvPr/>
        </p:nvSpPr>
        <p:spPr>
          <a:xfrm>
            <a:off x="4530853" y="4474672"/>
            <a:ext cx="2365928" cy="774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4000" baseline="0">
                <a:solidFill>
                  <a:srgbClr val="FFFFFF"/>
                </a:solidFill>
                <a:latin typeface="Roboto Medium"/>
                <a:ea typeface="Roboto Medium"/>
                <a:cs typeface="Roboto Medium"/>
                <a:sym typeface="Roboto Medium"/>
              </a:defRPr>
            </a:lvl1pPr>
          </a:lstStyle>
          <a:p>
            <a:r>
              <a:t>STEP</a:t>
            </a:r>
          </a:p>
        </p:txBody>
      </p:sp>
      <p:sp>
        <p:nvSpPr>
          <p:cNvPr id="375" name="Lorem ipsum dolor sit adipiscing elit, sed do eiusmod tempor incididunt ut labore et dolore magna reprehenderit in voluptate velit esse cillum."/>
          <p:cNvSpPr txBox="1"/>
          <p:nvPr/>
        </p:nvSpPr>
        <p:spPr>
          <a:xfrm>
            <a:off x="9864380" y="8486022"/>
            <a:ext cx="4416646" cy="25648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ctr"/>
          </a:lstStyle>
          <a:p>
            <a:pPr>
              <a:lnSpc>
                <a:spcPct val="100000"/>
              </a:lnSpc>
            </a:pPr>
            <a:r>
              <a:rPr sz="4000" dirty="0"/>
              <a:t>Lorem ipsum dolor sit adipiscing elit, sed do eiusmod tempor incididunt ut labore et dolore magna reprehenderit in voluptate velit esse cillum.</a:t>
            </a:r>
          </a:p>
        </p:txBody>
      </p:sp>
      <p:sp>
        <p:nvSpPr>
          <p:cNvPr id="376" name="Text…"/>
          <p:cNvSpPr txBox="1"/>
          <p:nvPr/>
        </p:nvSpPr>
        <p:spPr>
          <a:xfrm>
            <a:off x="10676718" y="6824762"/>
            <a:ext cx="2791968" cy="13804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ctr">
              <a:lnSpc>
                <a:spcPct val="90000"/>
              </a:lnSpc>
              <a:defRPr sz="4000" baseline="0">
                <a:solidFill>
                  <a:srgbClr val="2F3235"/>
                </a:solidFill>
                <a:latin typeface="Roboto Medium"/>
                <a:ea typeface="Roboto Medium"/>
                <a:cs typeface="Roboto Medium"/>
                <a:sym typeface="Roboto Medium"/>
              </a:defRPr>
            </a:pPr>
            <a:r>
              <a:t>Text</a:t>
            </a:r>
          </a:p>
          <a:p>
            <a:pPr algn="ctr">
              <a:lnSpc>
                <a:spcPct val="90000"/>
              </a:lnSpc>
              <a:defRPr sz="4000" baseline="0">
                <a:solidFill>
                  <a:srgbClr val="2F3235"/>
                </a:solidFill>
                <a:latin typeface="Roboto Medium"/>
                <a:ea typeface="Roboto Medium"/>
                <a:cs typeface="Roboto Medium"/>
                <a:sym typeface="Roboto Medium"/>
              </a:defRPr>
            </a:pPr>
            <a:r>
              <a:t>Information</a:t>
            </a:r>
          </a:p>
        </p:txBody>
      </p:sp>
      <p:sp>
        <p:nvSpPr>
          <p:cNvPr id="377" name="Circle"/>
          <p:cNvSpPr/>
          <p:nvPr/>
        </p:nvSpPr>
        <p:spPr>
          <a:xfrm>
            <a:off x="10233145" y="2487052"/>
            <a:ext cx="3679115" cy="3679112"/>
          </a:xfrm>
          <a:prstGeom prst="ellipse">
            <a:avLst/>
          </a:pr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78" name="02"/>
          <p:cNvSpPr txBox="1"/>
          <p:nvPr/>
        </p:nvSpPr>
        <p:spPr>
          <a:xfrm>
            <a:off x="10735253" y="3229988"/>
            <a:ext cx="2674899" cy="1600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9000" baseline="0">
                <a:solidFill>
                  <a:srgbClr val="FFFFFF"/>
                </a:solidFill>
                <a:latin typeface="Roboto Medium"/>
                <a:ea typeface="Roboto Medium"/>
                <a:cs typeface="Roboto Medium"/>
                <a:sym typeface="Roboto Medium"/>
              </a:defRPr>
            </a:lvl1pPr>
          </a:lstStyle>
          <a:p>
            <a:r>
              <a:t>02</a:t>
            </a:r>
          </a:p>
        </p:txBody>
      </p:sp>
      <p:sp>
        <p:nvSpPr>
          <p:cNvPr id="379" name="STEP"/>
          <p:cNvSpPr txBox="1"/>
          <p:nvPr/>
        </p:nvSpPr>
        <p:spPr>
          <a:xfrm>
            <a:off x="10889738" y="4474672"/>
            <a:ext cx="2365928" cy="774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4000" baseline="0">
                <a:solidFill>
                  <a:srgbClr val="FFFFFF"/>
                </a:solidFill>
                <a:latin typeface="Roboto Medium"/>
                <a:ea typeface="Roboto Medium"/>
                <a:cs typeface="Roboto Medium"/>
                <a:sym typeface="Roboto Medium"/>
              </a:defRPr>
            </a:lvl1pPr>
          </a:lstStyle>
          <a:p>
            <a:r>
              <a:t>STEP</a:t>
            </a:r>
          </a:p>
        </p:txBody>
      </p:sp>
      <p:sp>
        <p:nvSpPr>
          <p:cNvPr id="381" name="Lorem ipsum dolor sit adipiscing elit, sed do eiusmod tempor incididunt ut labore et dolore magna reprehenderit in voluptate velit esse cillum."/>
          <p:cNvSpPr txBox="1"/>
          <p:nvPr/>
        </p:nvSpPr>
        <p:spPr>
          <a:xfrm>
            <a:off x="16223267" y="8486022"/>
            <a:ext cx="4416645" cy="25648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ctr"/>
          </a:lstStyle>
          <a:p>
            <a:pPr>
              <a:lnSpc>
                <a:spcPct val="100000"/>
              </a:lnSpc>
            </a:pPr>
            <a:r>
              <a:rPr sz="4000" dirty="0"/>
              <a:t>Lorem ipsum dolor sit adipiscing elit, sed do eiusmod tempor incididunt ut labore et dolore magna reprehenderit in voluptate velit esse cillum.</a:t>
            </a:r>
          </a:p>
        </p:txBody>
      </p:sp>
      <p:sp>
        <p:nvSpPr>
          <p:cNvPr id="382" name="Text…"/>
          <p:cNvSpPr txBox="1"/>
          <p:nvPr/>
        </p:nvSpPr>
        <p:spPr>
          <a:xfrm>
            <a:off x="17035605" y="6824762"/>
            <a:ext cx="2791968" cy="13804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ctr">
              <a:lnSpc>
                <a:spcPct val="90000"/>
              </a:lnSpc>
              <a:defRPr sz="4000" baseline="0">
                <a:solidFill>
                  <a:srgbClr val="2F3235"/>
                </a:solidFill>
                <a:latin typeface="Roboto Medium"/>
                <a:ea typeface="Roboto Medium"/>
                <a:cs typeface="Roboto Medium"/>
                <a:sym typeface="Roboto Medium"/>
              </a:defRPr>
            </a:pPr>
            <a:r>
              <a:t>Text</a:t>
            </a:r>
          </a:p>
          <a:p>
            <a:pPr algn="ctr">
              <a:lnSpc>
                <a:spcPct val="90000"/>
              </a:lnSpc>
              <a:defRPr sz="4000" baseline="0">
                <a:solidFill>
                  <a:srgbClr val="2F3235"/>
                </a:solidFill>
                <a:latin typeface="Roboto Medium"/>
                <a:ea typeface="Roboto Medium"/>
                <a:cs typeface="Roboto Medium"/>
                <a:sym typeface="Roboto Medium"/>
              </a:defRPr>
            </a:pPr>
            <a:r>
              <a:t>Information</a:t>
            </a:r>
          </a:p>
        </p:txBody>
      </p:sp>
      <p:sp>
        <p:nvSpPr>
          <p:cNvPr id="383" name="Circle"/>
          <p:cNvSpPr/>
          <p:nvPr/>
        </p:nvSpPr>
        <p:spPr>
          <a:xfrm>
            <a:off x="16592032" y="2487052"/>
            <a:ext cx="3679114" cy="3679112"/>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84" name="03"/>
          <p:cNvSpPr txBox="1"/>
          <p:nvPr/>
        </p:nvSpPr>
        <p:spPr>
          <a:xfrm>
            <a:off x="17094140" y="3229988"/>
            <a:ext cx="2674899" cy="1600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9000" baseline="0">
                <a:solidFill>
                  <a:srgbClr val="FFFFFF"/>
                </a:solidFill>
                <a:latin typeface="Roboto Medium"/>
                <a:ea typeface="Roboto Medium"/>
                <a:cs typeface="Roboto Medium"/>
                <a:sym typeface="Roboto Medium"/>
              </a:defRPr>
            </a:lvl1pPr>
          </a:lstStyle>
          <a:p>
            <a:r>
              <a:t>03</a:t>
            </a:r>
          </a:p>
        </p:txBody>
      </p:sp>
      <p:sp>
        <p:nvSpPr>
          <p:cNvPr id="385" name="STEP"/>
          <p:cNvSpPr txBox="1"/>
          <p:nvPr/>
        </p:nvSpPr>
        <p:spPr>
          <a:xfrm>
            <a:off x="17248625" y="4474672"/>
            <a:ext cx="2365928" cy="774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4000" baseline="0">
                <a:solidFill>
                  <a:srgbClr val="FFFFFF"/>
                </a:solidFill>
                <a:latin typeface="Roboto Medium"/>
                <a:ea typeface="Roboto Medium"/>
                <a:cs typeface="Roboto Medium"/>
                <a:sym typeface="Roboto Medium"/>
              </a:defRPr>
            </a:lvl1pPr>
          </a:lstStyle>
          <a:p>
            <a:r>
              <a:t>STEP</a:t>
            </a: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icture Placeholder 19"/>
          <p:cNvSpPr>
            <a:spLocks noGrp="1"/>
          </p:cNvSpPr>
          <p:nvPr>
            <p:ph type="pic" sz="quarter" idx="14"/>
          </p:nvPr>
        </p:nvSpPr>
        <p:spPr>
          <a:xfrm>
            <a:off x="13034097" y="2974885"/>
            <a:ext cx="5694875" cy="7766231"/>
          </a:xfrm>
        </p:spPr>
      </p:sp>
      <p:sp>
        <p:nvSpPr>
          <p:cNvPr id="36" name="Picture Placeholder 19"/>
          <p:cNvSpPr>
            <a:spLocks noGrp="1"/>
          </p:cNvSpPr>
          <p:nvPr>
            <p:ph type="pic" sz="quarter" idx="14"/>
          </p:nvPr>
        </p:nvSpPr>
        <p:spPr>
          <a:xfrm>
            <a:off x="18728881" y="2974885"/>
            <a:ext cx="5694875" cy="7766231"/>
          </a:xfrm>
        </p:spPr>
      </p:sp>
      <p:sp>
        <p:nvSpPr>
          <p:cNvPr id="407"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16</a:t>
            </a:fld>
            <a:endParaRPr/>
          </a:p>
        </p:txBody>
      </p:sp>
      <p:sp>
        <p:nvSpPr>
          <p:cNvPr id="39" name="Picture Placeholder 19"/>
          <p:cNvSpPr>
            <a:spLocks noGrp="1"/>
          </p:cNvSpPr>
          <p:nvPr>
            <p:ph type="pic" sz="quarter" idx="14"/>
          </p:nvPr>
        </p:nvSpPr>
        <p:spPr>
          <a:xfrm>
            <a:off x="7339268" y="2974885"/>
            <a:ext cx="5694875" cy="7766231"/>
          </a:xfrm>
        </p:spPr>
      </p:sp>
      <p:sp>
        <p:nvSpPr>
          <p:cNvPr id="412" name="Rectangle"/>
          <p:cNvSpPr/>
          <p:nvPr/>
        </p:nvSpPr>
        <p:spPr>
          <a:xfrm>
            <a:off x="-26406" y="1243787"/>
            <a:ext cx="7404939" cy="11228426"/>
          </a:xfrm>
          <a:prstGeom prst="rect">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13" name="Lorem ipsum dolor adipiscing elit, sed do eiusmod tempor incididunt ut labore et dolore magna commodo consequat."/>
          <p:cNvSpPr txBox="1"/>
          <p:nvPr/>
        </p:nvSpPr>
        <p:spPr>
          <a:xfrm>
            <a:off x="975579" y="5470525"/>
            <a:ext cx="5246317" cy="2564805"/>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spAutoFit/>
          </a:bodyPr>
          <a:lstStyle>
            <a:lvl1pPr>
              <a:lnSpc>
                <a:spcPct val="80000"/>
              </a:lnSpc>
              <a:defRPr sz="4800" baseline="25000">
                <a:solidFill>
                  <a:srgbClr val="FFFFFF"/>
                </a:solidFill>
              </a:defRPr>
            </a:lvl1pPr>
          </a:lstStyle>
          <a:p>
            <a:pPr>
              <a:lnSpc>
                <a:spcPct val="100000"/>
              </a:lnSpc>
            </a:pPr>
            <a:r>
              <a:rPr dirty="0"/>
              <a:t>Lorem ipsum dolor adipiscing elit, sed do eiusmod tempor incididunt ut labore et dolore magna commodo consequat. </a:t>
            </a:r>
          </a:p>
        </p:txBody>
      </p:sp>
      <p:sp>
        <p:nvSpPr>
          <p:cNvPr id="414" name=".01"/>
          <p:cNvSpPr txBox="1"/>
          <p:nvPr/>
        </p:nvSpPr>
        <p:spPr>
          <a:xfrm>
            <a:off x="846087" y="2454275"/>
            <a:ext cx="2769953" cy="2616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90000"/>
              </a:lnSpc>
              <a:defRPr sz="15000" baseline="0">
                <a:solidFill>
                  <a:srgbClr val="FFFFFF"/>
                </a:solidFill>
              </a:defRPr>
            </a:lvl1pPr>
          </a:lstStyle>
          <a:p>
            <a:r>
              <a:t>.01</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2</a:t>
            </a:fld>
            <a:endParaRPr/>
          </a:p>
        </p:txBody>
      </p:sp>
      <p:sp>
        <p:nvSpPr>
          <p:cNvPr id="63" name="Text information page"/>
          <p:cNvSpPr txBox="1">
            <a:spLocks noGrp="1"/>
          </p:cNvSpPr>
          <p:nvPr>
            <p:ph type="title"/>
          </p:nvPr>
        </p:nvSpPr>
        <p:spPr>
          <a:xfrm>
            <a:off x="2316941" y="1995981"/>
            <a:ext cx="21005801" cy="2286001"/>
          </a:xfrm>
          <a:prstGeom prst="rect">
            <a:avLst/>
          </a:prstGeom>
        </p:spPr>
        <p:txBody>
          <a:bodyPr/>
          <a:lstStyle/>
          <a:p>
            <a:r>
              <a:t>Text information page</a:t>
            </a:r>
          </a:p>
        </p:txBody>
      </p:sp>
      <p:sp>
        <p:nvSpPr>
          <p:cNvPr id="64" name="Lorem ipsum dolor sit amet, consectetur adipiscing elit, sed do eiusmod tempor incididunt ut labore et dolore magna aliqua. Ut enim ad minim veniam, quis nostrud exercitation ullamco laboris nisi ut aliquip ex ea commodo consequat.…"/>
          <p:cNvSpPr txBox="1"/>
          <p:nvPr/>
        </p:nvSpPr>
        <p:spPr>
          <a:xfrm>
            <a:off x="2391129" y="5035707"/>
            <a:ext cx="19426429" cy="584775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a:t>Lorem ipsum dolor sit amet, consectetur adipiscing elit, sed do eiusmod tempor incididunt ut labore et dolore magna aliqua. </a:t>
            </a:r>
            <a:r>
              <a:rPr sz="4000" dirty="0"/>
              <a:t>Ut enim ad minim veniam, quis nostrud exercitation ullamco laboris nisi ut aliquip ex ea commodo consequat. </a:t>
            </a:r>
          </a:p>
          <a:p>
            <a:pPr>
              <a:lnSpc>
                <a:spcPct val="100000"/>
              </a:lnSpc>
            </a:pPr>
            <a:endParaRPr sz="4000" dirty="0"/>
          </a:p>
          <a:p>
            <a:pPr>
              <a:lnSpc>
                <a:spcPct val="100000"/>
              </a:lnSpc>
            </a:pPr>
            <a:r>
              <a:rPr sz="4000" dirty="0"/>
              <a:t>Duis aute irure dolor in reprehenderit in voluptate velit esse cillum dolore eu fugiat nulla pariatur. 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 explicabo. Duis aute irure dolor in reprehenderit in voluptate velit esse cillum dolore eu fugiat nulla pariatur. Excepteur sint occaecat cupidatat non proident, sunt in culpa qui officia deserunt mollit anim id est laborum. </a:t>
            </a:r>
          </a:p>
          <a:p>
            <a:pPr>
              <a:lnSpc>
                <a:spcPct val="100000"/>
              </a:lnSpc>
            </a:pPr>
            <a:endParaRPr sz="4000" dirty="0"/>
          </a:p>
          <a:p>
            <a:pPr>
              <a:lnSpc>
                <a:spcPct val="100000"/>
              </a:lnSpc>
            </a:pPr>
            <a:r>
              <a:rPr sz="4000" dirty="0"/>
              <a:t>Sed ut perspiciatis unde omnis iste natus error sit voluptatem accusantium doloremque laudantium, totam rem aperiam, eaque ipsa quae ab illo inventore veritatis et quasi architecto beatae vitae dicta sunt explicabo. Duis aute irure dolor in reprehenderit in voluptate velit esse cillum dolore eu fugiat nulla pariatur. Excepteur sint occaecat cupidatat non proident, sunt in culpa qui officia deserunt mollit anim id est laborum. Sed ut perspiciatis unde omnis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Circle"/>
          <p:cNvSpPr/>
          <p:nvPr/>
        </p:nvSpPr>
        <p:spPr>
          <a:xfrm>
            <a:off x="6003950" y="-2190540"/>
            <a:ext cx="3015087" cy="3015087"/>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89" name="Circle"/>
          <p:cNvSpPr/>
          <p:nvPr/>
        </p:nvSpPr>
        <p:spPr>
          <a:xfrm>
            <a:off x="7324751" y="2813260"/>
            <a:ext cx="3015087" cy="3015087"/>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0" name="Circle"/>
          <p:cNvSpPr/>
          <p:nvPr/>
        </p:nvSpPr>
        <p:spPr>
          <a:xfrm>
            <a:off x="4250051" y="9401042"/>
            <a:ext cx="2183923" cy="2183923"/>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1" name="Circle"/>
          <p:cNvSpPr/>
          <p:nvPr/>
        </p:nvSpPr>
        <p:spPr>
          <a:xfrm>
            <a:off x="4605651" y="490160"/>
            <a:ext cx="2183923" cy="2183923"/>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2" name="Circle"/>
          <p:cNvSpPr/>
          <p:nvPr/>
        </p:nvSpPr>
        <p:spPr>
          <a:xfrm>
            <a:off x="1087963" y="10982790"/>
            <a:ext cx="4160262" cy="4160262"/>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3" name="Circle"/>
          <p:cNvSpPr/>
          <p:nvPr/>
        </p:nvSpPr>
        <p:spPr>
          <a:xfrm>
            <a:off x="4394672" y="4531381"/>
            <a:ext cx="6233644" cy="6233645"/>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3</a:t>
            </a:fld>
            <a:endParaRPr/>
          </a:p>
        </p:txBody>
      </p:sp>
      <p:sp>
        <p:nvSpPr>
          <p:cNvPr id="395" name="Mockup Slide"/>
          <p:cNvSpPr txBox="1">
            <a:spLocks noGrp="1"/>
          </p:cNvSpPr>
          <p:nvPr>
            <p:ph type="title"/>
          </p:nvPr>
        </p:nvSpPr>
        <p:spPr>
          <a:xfrm>
            <a:off x="11479683" y="1868981"/>
            <a:ext cx="9384294" cy="2719955"/>
          </a:xfrm>
          <a:prstGeom prst="rect">
            <a:avLst/>
          </a:prstGeom>
        </p:spPr>
        <p:txBody>
          <a:bodyPr/>
          <a:lstStyle/>
          <a:p>
            <a:r>
              <a:t>Mockup Slide</a:t>
            </a:r>
          </a:p>
        </p:txBody>
      </p:sp>
      <p:sp>
        <p:nvSpPr>
          <p:cNvPr id="396" name="Duis aute irure dolor in reprehenderit in voluptate velit esse cillum dolore eu fugiat nulla pariatur. 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
          <p:cNvSpPr txBox="1"/>
          <p:nvPr/>
        </p:nvSpPr>
        <p:spPr>
          <a:xfrm>
            <a:off x="11553871" y="4887223"/>
            <a:ext cx="10015142" cy="29751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a:t>Duis aute irure dolor in reprehenderit in voluptate velit esse cillum dolore eu fugiat nulla pariatur. </a:t>
            </a:r>
            <a:r>
              <a:rPr sz="4000" dirty="0"/>
              <a:t>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a:t>
            </a:r>
          </a:p>
        </p:txBody>
      </p:sp>
      <p:grpSp>
        <p:nvGrpSpPr>
          <p:cNvPr id="399" name="Group"/>
          <p:cNvGrpSpPr/>
          <p:nvPr/>
        </p:nvGrpSpPr>
        <p:grpSpPr>
          <a:xfrm>
            <a:off x="4011525" y="3412043"/>
            <a:ext cx="1306463" cy="1317224"/>
            <a:chOff x="0" y="0"/>
            <a:chExt cx="1306462" cy="1317222"/>
          </a:xfrm>
        </p:grpSpPr>
        <p:sp>
          <p:nvSpPr>
            <p:cNvPr id="397" name="Shape"/>
            <p:cNvSpPr/>
            <p:nvPr/>
          </p:nvSpPr>
          <p:spPr>
            <a:xfrm>
              <a:off x="0" y="0"/>
              <a:ext cx="1306463" cy="1198920"/>
            </a:xfrm>
            <a:custGeom>
              <a:avLst/>
              <a:gdLst/>
              <a:ahLst/>
              <a:cxnLst>
                <a:cxn ang="0">
                  <a:pos x="wd2" y="hd2"/>
                </a:cxn>
                <a:cxn ang="5400000">
                  <a:pos x="wd2" y="hd2"/>
                </a:cxn>
                <a:cxn ang="10800000">
                  <a:pos x="wd2" y="hd2"/>
                </a:cxn>
                <a:cxn ang="16200000">
                  <a:pos x="wd2" y="hd2"/>
                </a:cxn>
              </a:cxnLst>
              <a:rect l="0" t="0" r="r" b="b"/>
              <a:pathLst>
                <a:path w="19679" h="21600" extrusionOk="0">
                  <a:moveTo>
                    <a:pt x="9841" y="0"/>
                  </a:moveTo>
                  <a:cubicBezTo>
                    <a:pt x="7323" y="0"/>
                    <a:pt x="4803" y="1151"/>
                    <a:pt x="2882" y="3449"/>
                  </a:cubicBezTo>
                  <a:cubicBezTo>
                    <a:pt x="-961" y="8045"/>
                    <a:pt x="-961" y="15500"/>
                    <a:pt x="2882" y="20097"/>
                  </a:cubicBezTo>
                  <a:cubicBezTo>
                    <a:pt x="3361" y="20670"/>
                    <a:pt x="3876" y="21170"/>
                    <a:pt x="4420" y="21600"/>
                  </a:cubicBezTo>
                  <a:lnTo>
                    <a:pt x="6291" y="17123"/>
                  </a:lnTo>
                  <a:cubicBezTo>
                    <a:pt x="6119" y="16960"/>
                    <a:pt x="5940" y="16814"/>
                    <a:pt x="5781" y="16624"/>
                  </a:cubicBezTo>
                  <a:cubicBezTo>
                    <a:pt x="3540" y="13944"/>
                    <a:pt x="3540" y="9602"/>
                    <a:pt x="5781" y="6921"/>
                  </a:cubicBezTo>
                  <a:cubicBezTo>
                    <a:pt x="6901" y="5581"/>
                    <a:pt x="8373" y="4909"/>
                    <a:pt x="9841" y="4909"/>
                  </a:cubicBezTo>
                  <a:cubicBezTo>
                    <a:pt x="11309" y="4909"/>
                    <a:pt x="12777" y="5581"/>
                    <a:pt x="13897" y="6921"/>
                  </a:cubicBezTo>
                  <a:cubicBezTo>
                    <a:pt x="16138" y="9602"/>
                    <a:pt x="16138" y="13944"/>
                    <a:pt x="13897" y="16624"/>
                  </a:cubicBezTo>
                  <a:cubicBezTo>
                    <a:pt x="13738" y="16814"/>
                    <a:pt x="13559" y="16960"/>
                    <a:pt x="13387" y="17123"/>
                  </a:cubicBezTo>
                  <a:lnTo>
                    <a:pt x="15258" y="21600"/>
                  </a:lnTo>
                  <a:cubicBezTo>
                    <a:pt x="15802" y="21170"/>
                    <a:pt x="16317" y="20670"/>
                    <a:pt x="16796" y="20097"/>
                  </a:cubicBezTo>
                  <a:cubicBezTo>
                    <a:pt x="20639" y="15500"/>
                    <a:pt x="20639" y="8045"/>
                    <a:pt x="16796" y="3449"/>
                  </a:cubicBezTo>
                  <a:cubicBezTo>
                    <a:pt x="14875" y="1151"/>
                    <a:pt x="12359" y="0"/>
                    <a:pt x="9841" y="0"/>
                  </a:cubicBezTo>
                  <a:close/>
                </a:path>
              </a:pathLst>
            </a:cu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8" name="Triangle"/>
            <p:cNvSpPr/>
            <p:nvPr/>
          </p:nvSpPr>
          <p:spPr>
            <a:xfrm>
              <a:off x="335736" y="682235"/>
              <a:ext cx="634987" cy="6349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grpSp>
      <p:sp>
        <p:nvSpPr>
          <p:cNvPr id="400" name="Circle"/>
          <p:cNvSpPr/>
          <p:nvPr/>
        </p:nvSpPr>
        <p:spPr>
          <a:xfrm>
            <a:off x="8369972" y="484799"/>
            <a:ext cx="924645" cy="924645"/>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1" name="Circle"/>
          <p:cNvSpPr/>
          <p:nvPr/>
        </p:nvSpPr>
        <p:spPr>
          <a:xfrm>
            <a:off x="5235290" y="11756864"/>
            <a:ext cx="924645" cy="924645"/>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2" name="Circle"/>
          <p:cNvSpPr/>
          <p:nvPr/>
        </p:nvSpPr>
        <p:spPr>
          <a:xfrm>
            <a:off x="9249060" y="-908137"/>
            <a:ext cx="1567880" cy="1567881"/>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3" name="Circle"/>
          <p:cNvSpPr/>
          <p:nvPr/>
        </p:nvSpPr>
        <p:spPr>
          <a:xfrm>
            <a:off x="5337460" y="13226079"/>
            <a:ext cx="1567880" cy="1567881"/>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pic>
        <p:nvPicPr>
          <p:cNvPr id="404" name="iphone_mockup.png" descr="iphone_mockup.png"/>
          <p:cNvPicPr>
            <a:picLocks noChangeAspect="1"/>
          </p:cNvPicPr>
          <p:nvPr/>
        </p:nvPicPr>
        <p:blipFill>
          <a:blip r:embed="rId2">
            <a:extLst/>
          </a:blip>
          <a:stretch>
            <a:fillRect/>
          </a:stretch>
        </p:blipFill>
        <p:spPr>
          <a:xfrm>
            <a:off x="2366718" y="1508062"/>
            <a:ext cx="6661789" cy="11619399"/>
          </a:xfrm>
          <a:prstGeom prst="rect">
            <a:avLst/>
          </a:prstGeom>
          <a:ln w="12700">
            <a:miter lim="400000"/>
          </a:ln>
        </p:spPr>
      </p:pic>
      <p:graphicFrame>
        <p:nvGraphicFramePr>
          <p:cNvPr id="405" name="2D Column Chart"/>
          <p:cNvGraphicFramePr/>
          <p:nvPr/>
        </p:nvGraphicFramePr>
        <p:xfrm>
          <a:off x="11606057" y="8345271"/>
          <a:ext cx="9638761" cy="347513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Line"/>
          <p:cNvSpPr/>
          <p:nvPr/>
        </p:nvSpPr>
        <p:spPr>
          <a:xfrm flipV="1">
            <a:off x="4638612" y="4766051"/>
            <a:ext cx="1" cy="1794306"/>
          </a:xfrm>
          <a:prstGeom prst="line">
            <a:avLst/>
          </a:prstGeom>
          <a:ln w="25400">
            <a:solidFill>
              <a:srgbClr val="C1C4C7"/>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90" name="Line"/>
          <p:cNvSpPr/>
          <p:nvPr/>
        </p:nvSpPr>
        <p:spPr>
          <a:xfrm flipV="1">
            <a:off x="6640801" y="3535013"/>
            <a:ext cx="1" cy="2447005"/>
          </a:xfrm>
          <a:prstGeom prst="line">
            <a:avLst/>
          </a:prstGeom>
          <a:ln w="25400">
            <a:solidFill>
              <a:srgbClr val="C1C4C7"/>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91" name="Line"/>
          <p:cNvSpPr/>
          <p:nvPr/>
        </p:nvSpPr>
        <p:spPr>
          <a:xfrm flipV="1">
            <a:off x="8838880" y="4181809"/>
            <a:ext cx="1" cy="1153413"/>
          </a:xfrm>
          <a:prstGeom prst="line">
            <a:avLst/>
          </a:prstGeom>
          <a:ln w="25400">
            <a:solidFill>
              <a:srgbClr val="C1C4C7"/>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92" name="Line"/>
          <p:cNvSpPr/>
          <p:nvPr/>
        </p:nvSpPr>
        <p:spPr>
          <a:xfrm flipV="1">
            <a:off x="11132590" y="3620728"/>
            <a:ext cx="1" cy="2275574"/>
          </a:xfrm>
          <a:prstGeom prst="line">
            <a:avLst/>
          </a:prstGeom>
          <a:ln w="25400">
            <a:solidFill>
              <a:srgbClr val="C1C4C7"/>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93" name="Line"/>
          <p:cNvSpPr/>
          <p:nvPr/>
        </p:nvSpPr>
        <p:spPr>
          <a:xfrm flipV="1">
            <a:off x="12604939" y="5073758"/>
            <a:ext cx="1" cy="1595121"/>
          </a:xfrm>
          <a:prstGeom prst="line">
            <a:avLst/>
          </a:prstGeom>
          <a:ln w="25400">
            <a:solidFill>
              <a:srgbClr val="C1C4C7"/>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94" name="Line"/>
          <p:cNvSpPr/>
          <p:nvPr/>
        </p:nvSpPr>
        <p:spPr>
          <a:xfrm flipV="1">
            <a:off x="13690461" y="3890458"/>
            <a:ext cx="1" cy="2275575"/>
          </a:xfrm>
          <a:prstGeom prst="line">
            <a:avLst/>
          </a:prstGeom>
          <a:ln w="25400">
            <a:solidFill>
              <a:srgbClr val="C1C4C7"/>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95" name="Line"/>
          <p:cNvSpPr/>
          <p:nvPr/>
        </p:nvSpPr>
        <p:spPr>
          <a:xfrm flipV="1">
            <a:off x="15839681" y="3054932"/>
            <a:ext cx="1" cy="2275574"/>
          </a:xfrm>
          <a:prstGeom prst="line">
            <a:avLst/>
          </a:prstGeom>
          <a:ln w="25400">
            <a:solidFill>
              <a:srgbClr val="C1C4C7"/>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96" name="Line"/>
          <p:cNvSpPr/>
          <p:nvPr/>
        </p:nvSpPr>
        <p:spPr>
          <a:xfrm flipV="1">
            <a:off x="18121798" y="4308098"/>
            <a:ext cx="1" cy="1794305"/>
          </a:xfrm>
          <a:prstGeom prst="line">
            <a:avLst/>
          </a:prstGeom>
          <a:ln w="25400">
            <a:solidFill>
              <a:srgbClr val="C1C4C7"/>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97" name="Line"/>
          <p:cNvSpPr/>
          <p:nvPr/>
        </p:nvSpPr>
        <p:spPr>
          <a:xfrm flipV="1">
            <a:off x="19328656" y="5406943"/>
            <a:ext cx="1" cy="1153413"/>
          </a:xfrm>
          <a:prstGeom prst="line">
            <a:avLst/>
          </a:prstGeom>
          <a:ln w="25400">
            <a:solidFill>
              <a:srgbClr val="C1C4C7"/>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6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4</a:t>
            </a:fld>
            <a:endParaRPr/>
          </a:p>
        </p:txBody>
      </p:sp>
      <p:sp>
        <p:nvSpPr>
          <p:cNvPr id="67" name="Duis aute irure dolor in reprehenderit in voluptate velit esse cillum dolore eu fugiat nulla pariatur. Excepteur sint occaecat cupidatat non proident, sunt in culpa qui officia deserunt mollit anim id est laborum. Sed ut perspiciatis unde omnis iste natus error sit voluptatem accusantium doloremque laudantium, totam rem aperiam, eaque ipsa quae ab illo inventore"/>
          <p:cNvSpPr txBox="1"/>
          <p:nvPr/>
        </p:nvSpPr>
        <p:spPr>
          <a:xfrm>
            <a:off x="2392190" y="9763538"/>
            <a:ext cx="19426429" cy="133369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a:t>Duis aute irure dolor in reprehenderit in voluptate velit esse cillum dolore eu fugiat nulla pariatur. Excepteur sint occaecat cupidatat non proident, sunt in culpa qui officia deserunt mollit anim id est laborum. Sed ut perspiciatis unde omnis iste natus error sit voluptatem accusantium doloremque laudantium, totam rem aperiam, eaque ipsa quae ab illo inventore</a:t>
            </a:r>
          </a:p>
        </p:txBody>
      </p:sp>
      <p:sp>
        <p:nvSpPr>
          <p:cNvPr id="68" name="Circle"/>
          <p:cNvSpPr/>
          <p:nvPr/>
        </p:nvSpPr>
        <p:spPr>
          <a:xfrm>
            <a:off x="17311357" y="5969626"/>
            <a:ext cx="1675730" cy="1675731"/>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69" name="Circle"/>
          <p:cNvSpPr/>
          <p:nvPr/>
        </p:nvSpPr>
        <p:spPr>
          <a:xfrm>
            <a:off x="10159780" y="5846593"/>
            <a:ext cx="1921795" cy="1921797"/>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70" name="Circle"/>
          <p:cNvSpPr/>
          <p:nvPr/>
        </p:nvSpPr>
        <p:spPr>
          <a:xfrm>
            <a:off x="5788059" y="5973876"/>
            <a:ext cx="1667231" cy="1667231"/>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71" name="Circle"/>
          <p:cNvSpPr/>
          <p:nvPr/>
        </p:nvSpPr>
        <p:spPr>
          <a:xfrm>
            <a:off x="7392627" y="5333629"/>
            <a:ext cx="2947724" cy="2947725"/>
          </a:xfrm>
          <a:prstGeom prst="ellipse">
            <a:avLst/>
          </a:pr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72" name="Circle"/>
          <p:cNvSpPr/>
          <p:nvPr/>
        </p:nvSpPr>
        <p:spPr>
          <a:xfrm>
            <a:off x="12257651" y="6456687"/>
            <a:ext cx="701608" cy="701608"/>
          </a:xfrm>
          <a:prstGeom prst="ellipse">
            <a:avLst/>
          </a:pr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73" name="Circle"/>
          <p:cNvSpPr/>
          <p:nvPr/>
        </p:nvSpPr>
        <p:spPr>
          <a:xfrm>
            <a:off x="13037395" y="6132269"/>
            <a:ext cx="1350443" cy="1350443"/>
          </a:xfrm>
          <a:prstGeom prst="ellipse">
            <a:avLst/>
          </a:pr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74" name="Circle"/>
          <p:cNvSpPr/>
          <p:nvPr/>
        </p:nvSpPr>
        <p:spPr>
          <a:xfrm>
            <a:off x="14248846" y="5217295"/>
            <a:ext cx="3180394" cy="3180394"/>
          </a:xfrm>
          <a:prstGeom prst="ellipse">
            <a:avLst/>
          </a:pr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75" name="Circle"/>
          <p:cNvSpPr/>
          <p:nvPr/>
        </p:nvSpPr>
        <p:spPr>
          <a:xfrm>
            <a:off x="18875131" y="6345168"/>
            <a:ext cx="924645" cy="924645"/>
          </a:xfrm>
          <a:prstGeom prst="ellipse">
            <a:avLst/>
          </a:pr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76" name="Circle"/>
          <p:cNvSpPr/>
          <p:nvPr/>
        </p:nvSpPr>
        <p:spPr>
          <a:xfrm>
            <a:off x="4182434" y="6345169"/>
            <a:ext cx="924645" cy="924645"/>
          </a:xfrm>
          <a:prstGeom prst="ellipse">
            <a:avLst/>
          </a:pr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78" name="Start"/>
          <p:cNvSpPr txBox="1"/>
          <p:nvPr/>
        </p:nvSpPr>
        <p:spPr>
          <a:xfrm>
            <a:off x="2323620" y="6822290"/>
            <a:ext cx="3981825"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defRPr sz="3600" baseline="33333">
                <a:solidFill>
                  <a:srgbClr val="717981"/>
                </a:solidFill>
                <a:latin typeface="Roboto Medium"/>
                <a:ea typeface="Roboto Medium"/>
                <a:cs typeface="Roboto Medium"/>
                <a:sym typeface="Roboto Medium"/>
              </a:defRPr>
            </a:lvl1pPr>
          </a:lstStyle>
          <a:p>
            <a:r>
              <a:t>Start</a:t>
            </a:r>
          </a:p>
        </p:txBody>
      </p:sp>
      <p:sp>
        <p:nvSpPr>
          <p:cNvPr id="79" name="Finish"/>
          <p:cNvSpPr txBox="1"/>
          <p:nvPr/>
        </p:nvSpPr>
        <p:spPr>
          <a:xfrm>
            <a:off x="17812763" y="6822290"/>
            <a:ext cx="3981825"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defRPr sz="3600" baseline="33333">
                <a:solidFill>
                  <a:srgbClr val="717981"/>
                </a:solidFill>
                <a:latin typeface="Roboto Medium"/>
                <a:ea typeface="Roboto Medium"/>
                <a:cs typeface="Roboto Medium"/>
                <a:sym typeface="Roboto Medium"/>
              </a:defRPr>
            </a:lvl1pPr>
          </a:lstStyle>
          <a:p>
            <a:r>
              <a:t>Finish</a:t>
            </a:r>
          </a:p>
        </p:txBody>
      </p:sp>
      <p:sp>
        <p:nvSpPr>
          <p:cNvPr id="80" name="2020"/>
          <p:cNvSpPr txBox="1"/>
          <p:nvPr/>
        </p:nvSpPr>
        <p:spPr>
          <a:xfrm>
            <a:off x="7407045" y="6777121"/>
            <a:ext cx="2863670"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FFFFFF"/>
                </a:solidFill>
                <a:latin typeface="Roboto Medium"/>
                <a:ea typeface="Roboto Medium"/>
                <a:cs typeface="Roboto Medium"/>
                <a:sym typeface="Roboto Medium"/>
              </a:defRPr>
            </a:lvl1pPr>
          </a:lstStyle>
          <a:p>
            <a:r>
              <a:rPr dirty="0"/>
              <a:t>2020</a:t>
            </a:r>
          </a:p>
        </p:txBody>
      </p:sp>
      <p:sp>
        <p:nvSpPr>
          <p:cNvPr id="81" name="2024"/>
          <p:cNvSpPr txBox="1"/>
          <p:nvPr/>
        </p:nvSpPr>
        <p:spPr>
          <a:xfrm>
            <a:off x="14314586" y="6777121"/>
            <a:ext cx="3050189"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FFFFFF"/>
                </a:solidFill>
                <a:latin typeface="Roboto Medium"/>
                <a:ea typeface="Roboto Medium"/>
                <a:cs typeface="Roboto Medium"/>
                <a:sym typeface="Roboto Medium"/>
              </a:defRPr>
            </a:lvl1pPr>
          </a:lstStyle>
          <a:p>
            <a:r>
              <a:t>2024</a:t>
            </a:r>
          </a:p>
        </p:txBody>
      </p:sp>
      <p:sp>
        <p:nvSpPr>
          <p:cNvPr id="82" name="2025"/>
          <p:cNvSpPr txBox="1"/>
          <p:nvPr/>
        </p:nvSpPr>
        <p:spPr>
          <a:xfrm>
            <a:off x="17366912" y="6878721"/>
            <a:ext cx="1636773" cy="660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2400" baseline="50000">
                <a:solidFill>
                  <a:srgbClr val="FFFFFF"/>
                </a:solidFill>
                <a:latin typeface="Roboto Medium"/>
                <a:ea typeface="Roboto Medium"/>
                <a:cs typeface="Roboto Medium"/>
                <a:sym typeface="Roboto Medium"/>
              </a:defRPr>
            </a:lvl1pPr>
          </a:lstStyle>
          <a:p>
            <a:r>
              <a:t>2025</a:t>
            </a:r>
          </a:p>
        </p:txBody>
      </p:sp>
      <p:sp>
        <p:nvSpPr>
          <p:cNvPr id="83" name="2021"/>
          <p:cNvSpPr txBox="1"/>
          <p:nvPr/>
        </p:nvSpPr>
        <p:spPr>
          <a:xfrm>
            <a:off x="10314204" y="6878721"/>
            <a:ext cx="1636773" cy="660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2400" baseline="50000">
                <a:solidFill>
                  <a:srgbClr val="FFFFFF"/>
                </a:solidFill>
                <a:latin typeface="Roboto Medium"/>
                <a:ea typeface="Roboto Medium"/>
                <a:cs typeface="Roboto Medium"/>
                <a:sym typeface="Roboto Medium"/>
              </a:defRPr>
            </a:lvl1pPr>
          </a:lstStyle>
          <a:p>
            <a:r>
              <a:t>2021</a:t>
            </a:r>
          </a:p>
        </p:txBody>
      </p:sp>
      <p:sp>
        <p:nvSpPr>
          <p:cNvPr id="84" name="2018"/>
          <p:cNvSpPr txBox="1"/>
          <p:nvPr/>
        </p:nvSpPr>
        <p:spPr>
          <a:xfrm>
            <a:off x="5822415" y="6878721"/>
            <a:ext cx="1636773" cy="660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2400" baseline="50000">
                <a:solidFill>
                  <a:srgbClr val="FFFFFF"/>
                </a:solidFill>
                <a:latin typeface="Roboto Medium"/>
                <a:ea typeface="Roboto Medium"/>
                <a:cs typeface="Roboto Medium"/>
                <a:sym typeface="Roboto Medium"/>
              </a:defRPr>
            </a:lvl1pPr>
          </a:lstStyle>
          <a:p>
            <a:r>
              <a:t>2018</a:t>
            </a:r>
          </a:p>
        </p:txBody>
      </p:sp>
      <p:sp>
        <p:nvSpPr>
          <p:cNvPr id="85" name="2023"/>
          <p:cNvSpPr txBox="1"/>
          <p:nvPr/>
        </p:nvSpPr>
        <p:spPr>
          <a:xfrm>
            <a:off x="13000426" y="6850009"/>
            <a:ext cx="1380070"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1800" baseline="66666">
                <a:solidFill>
                  <a:srgbClr val="FFFFFF"/>
                </a:solidFill>
                <a:latin typeface="Roboto Medium"/>
                <a:ea typeface="Roboto Medium"/>
                <a:cs typeface="Roboto Medium"/>
                <a:sym typeface="Roboto Medium"/>
              </a:defRPr>
            </a:lvl1pPr>
          </a:lstStyle>
          <a:p>
            <a:r>
              <a:t>2023</a:t>
            </a:r>
          </a:p>
        </p:txBody>
      </p:sp>
      <p:sp>
        <p:nvSpPr>
          <p:cNvPr id="86" name="2022"/>
          <p:cNvSpPr txBox="1"/>
          <p:nvPr/>
        </p:nvSpPr>
        <p:spPr>
          <a:xfrm>
            <a:off x="12231249" y="6861881"/>
            <a:ext cx="747380" cy="495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1400" baseline="85714">
                <a:solidFill>
                  <a:srgbClr val="FFFFFF"/>
                </a:solidFill>
                <a:latin typeface="Roboto Medium"/>
                <a:ea typeface="Roboto Medium"/>
                <a:cs typeface="Roboto Medium"/>
                <a:sym typeface="Roboto Medium"/>
              </a:defRPr>
            </a:lvl1pPr>
          </a:lstStyle>
          <a:p>
            <a:r>
              <a:t>2022</a:t>
            </a:r>
          </a:p>
        </p:txBody>
      </p:sp>
      <p:sp>
        <p:nvSpPr>
          <p:cNvPr id="87" name="2017"/>
          <p:cNvSpPr txBox="1"/>
          <p:nvPr/>
        </p:nvSpPr>
        <p:spPr>
          <a:xfrm>
            <a:off x="4176290" y="6861881"/>
            <a:ext cx="924646" cy="495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1400" baseline="85714">
                <a:solidFill>
                  <a:srgbClr val="FFFFFF"/>
                </a:solidFill>
                <a:latin typeface="Roboto Medium"/>
                <a:ea typeface="Roboto Medium"/>
                <a:cs typeface="Roboto Medium"/>
                <a:sym typeface="Roboto Medium"/>
              </a:defRPr>
            </a:lvl1pPr>
          </a:lstStyle>
          <a:p>
            <a:r>
              <a:t>2017</a:t>
            </a:r>
          </a:p>
        </p:txBody>
      </p:sp>
      <p:sp>
        <p:nvSpPr>
          <p:cNvPr id="88" name="2026"/>
          <p:cNvSpPr txBox="1"/>
          <p:nvPr/>
        </p:nvSpPr>
        <p:spPr>
          <a:xfrm>
            <a:off x="18866333" y="6861881"/>
            <a:ext cx="924646" cy="495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1400" baseline="85714">
                <a:solidFill>
                  <a:srgbClr val="FFFFFF"/>
                </a:solidFill>
                <a:latin typeface="Roboto Medium"/>
                <a:ea typeface="Roboto Medium"/>
                <a:cs typeface="Roboto Medium"/>
                <a:sym typeface="Roboto Medium"/>
              </a:defRPr>
            </a:lvl1pPr>
          </a:lstStyle>
          <a:p>
            <a:r>
              <a:t>2026</a:t>
            </a:r>
          </a:p>
        </p:txBody>
      </p:sp>
      <p:sp>
        <p:nvSpPr>
          <p:cNvPr id="98" name="+15%"/>
          <p:cNvSpPr txBox="1"/>
          <p:nvPr/>
        </p:nvSpPr>
        <p:spPr>
          <a:xfrm>
            <a:off x="3606319" y="3565028"/>
            <a:ext cx="206458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717981"/>
                </a:solidFill>
                <a:latin typeface="Roboto Medium"/>
                <a:ea typeface="Roboto Medium"/>
                <a:cs typeface="Roboto Medium"/>
                <a:sym typeface="Roboto Medium"/>
              </a:defRPr>
            </a:lvl1pPr>
          </a:lstStyle>
          <a:p>
            <a:r>
              <a:t>+15%</a:t>
            </a:r>
          </a:p>
        </p:txBody>
      </p:sp>
      <p:sp>
        <p:nvSpPr>
          <p:cNvPr id="99" name="+12%"/>
          <p:cNvSpPr txBox="1"/>
          <p:nvPr/>
        </p:nvSpPr>
        <p:spPr>
          <a:xfrm>
            <a:off x="5608508" y="2484153"/>
            <a:ext cx="206458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717981"/>
                </a:solidFill>
                <a:latin typeface="Roboto Medium"/>
                <a:ea typeface="Roboto Medium"/>
                <a:cs typeface="Roboto Medium"/>
                <a:sym typeface="Roboto Medium"/>
              </a:defRPr>
            </a:lvl1pPr>
          </a:lstStyle>
          <a:p>
            <a:r>
              <a:t>+12%</a:t>
            </a:r>
          </a:p>
        </p:txBody>
      </p:sp>
      <p:sp>
        <p:nvSpPr>
          <p:cNvPr id="100" name="+34%"/>
          <p:cNvSpPr txBox="1"/>
          <p:nvPr/>
        </p:nvSpPr>
        <p:spPr>
          <a:xfrm>
            <a:off x="7806587" y="3114769"/>
            <a:ext cx="206458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717981"/>
                </a:solidFill>
                <a:latin typeface="Roboto Medium"/>
                <a:ea typeface="Roboto Medium"/>
                <a:cs typeface="Roboto Medium"/>
                <a:sym typeface="Roboto Medium"/>
              </a:defRPr>
            </a:lvl1pPr>
          </a:lstStyle>
          <a:p>
            <a:r>
              <a:t>+34%</a:t>
            </a:r>
          </a:p>
        </p:txBody>
      </p:sp>
      <p:sp>
        <p:nvSpPr>
          <p:cNvPr id="101" name="-12%"/>
          <p:cNvSpPr txBox="1"/>
          <p:nvPr/>
        </p:nvSpPr>
        <p:spPr>
          <a:xfrm>
            <a:off x="10100297" y="2573053"/>
            <a:ext cx="206458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717981"/>
                </a:solidFill>
                <a:latin typeface="Roboto Medium"/>
                <a:ea typeface="Roboto Medium"/>
                <a:cs typeface="Roboto Medium"/>
                <a:sym typeface="Roboto Medium"/>
              </a:defRPr>
            </a:lvl1pPr>
          </a:lstStyle>
          <a:p>
            <a:r>
              <a:t>-12%</a:t>
            </a:r>
          </a:p>
        </p:txBody>
      </p:sp>
      <p:sp>
        <p:nvSpPr>
          <p:cNvPr id="102" name="-9%"/>
          <p:cNvSpPr txBox="1"/>
          <p:nvPr/>
        </p:nvSpPr>
        <p:spPr>
          <a:xfrm>
            <a:off x="11572646" y="3879331"/>
            <a:ext cx="206458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717981"/>
                </a:solidFill>
                <a:latin typeface="Roboto Medium"/>
                <a:ea typeface="Roboto Medium"/>
                <a:cs typeface="Roboto Medium"/>
                <a:sym typeface="Roboto Medium"/>
              </a:defRPr>
            </a:lvl1pPr>
          </a:lstStyle>
          <a:p>
            <a:r>
              <a:t>-9%</a:t>
            </a:r>
          </a:p>
        </p:txBody>
      </p:sp>
      <p:sp>
        <p:nvSpPr>
          <p:cNvPr id="103" name="+7%"/>
          <p:cNvSpPr txBox="1"/>
          <p:nvPr/>
        </p:nvSpPr>
        <p:spPr>
          <a:xfrm>
            <a:off x="12658168" y="2829674"/>
            <a:ext cx="206458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717981"/>
                </a:solidFill>
                <a:latin typeface="Roboto Medium"/>
                <a:ea typeface="Roboto Medium"/>
                <a:cs typeface="Roboto Medium"/>
                <a:sym typeface="Roboto Medium"/>
              </a:defRPr>
            </a:lvl1pPr>
          </a:lstStyle>
          <a:p>
            <a:r>
              <a:t>+7%</a:t>
            </a:r>
          </a:p>
        </p:txBody>
      </p:sp>
      <p:sp>
        <p:nvSpPr>
          <p:cNvPr id="104" name="+21%"/>
          <p:cNvSpPr txBox="1"/>
          <p:nvPr/>
        </p:nvSpPr>
        <p:spPr>
          <a:xfrm>
            <a:off x="14807387" y="2013021"/>
            <a:ext cx="206458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717981"/>
                </a:solidFill>
                <a:latin typeface="Roboto Medium"/>
                <a:ea typeface="Roboto Medium"/>
                <a:cs typeface="Roboto Medium"/>
                <a:sym typeface="Roboto Medium"/>
              </a:defRPr>
            </a:lvl1pPr>
          </a:lstStyle>
          <a:p>
            <a:r>
              <a:t>+21%</a:t>
            </a:r>
          </a:p>
        </p:txBody>
      </p:sp>
      <p:sp>
        <p:nvSpPr>
          <p:cNvPr id="105" name="-8%"/>
          <p:cNvSpPr txBox="1"/>
          <p:nvPr/>
        </p:nvSpPr>
        <p:spPr>
          <a:xfrm>
            <a:off x="17089504" y="3253178"/>
            <a:ext cx="206458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717981"/>
                </a:solidFill>
                <a:latin typeface="Roboto Medium"/>
                <a:ea typeface="Roboto Medium"/>
                <a:cs typeface="Roboto Medium"/>
                <a:sym typeface="Roboto Medium"/>
              </a:defRPr>
            </a:lvl1pPr>
          </a:lstStyle>
          <a:p>
            <a:r>
              <a:t>-8%</a:t>
            </a:r>
          </a:p>
        </p:txBody>
      </p:sp>
      <p:sp>
        <p:nvSpPr>
          <p:cNvPr id="106" name="-3%"/>
          <p:cNvSpPr txBox="1"/>
          <p:nvPr/>
        </p:nvSpPr>
        <p:spPr>
          <a:xfrm>
            <a:off x="18296362" y="4216832"/>
            <a:ext cx="206458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defRPr sz="3600" baseline="33333">
                <a:solidFill>
                  <a:srgbClr val="717981"/>
                </a:solidFill>
                <a:latin typeface="Roboto Medium"/>
                <a:ea typeface="Roboto Medium"/>
                <a:cs typeface="Roboto Medium"/>
                <a:sym typeface="Roboto Medium"/>
              </a:defRPr>
            </a:lvl1pPr>
          </a:lstStyle>
          <a:p>
            <a:r>
              <a:t>-3%</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5</a:t>
            </a:fld>
            <a:endParaRPr/>
          </a:p>
        </p:txBody>
      </p:sp>
      <p:sp>
        <p:nvSpPr>
          <p:cNvPr id="109" name="Lorem ipsum dolor sit amet, consectetur adipiscing elit, sed do eiusmod tempor incididunt ut labore et dolore magna nisi ut aliquip ex ea commodo consequat."/>
          <p:cNvSpPr txBox="1"/>
          <p:nvPr/>
        </p:nvSpPr>
        <p:spPr>
          <a:xfrm>
            <a:off x="2901196" y="9552679"/>
            <a:ext cx="6702223" cy="17440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dirty="0"/>
              <a:t>Lorem ipsum dolor sit amet, consectetur adipiscing elit, sed do eiusmod tempor incididunt ut labore et dolore magna nisi ut aliquip ex ea commodo consequat. </a:t>
            </a:r>
          </a:p>
        </p:txBody>
      </p:sp>
      <p:sp>
        <p:nvSpPr>
          <p:cNvPr id="110" name="Line"/>
          <p:cNvSpPr/>
          <p:nvPr/>
        </p:nvSpPr>
        <p:spPr>
          <a:xfrm flipV="1">
            <a:off x="10780357" y="4167354"/>
            <a:ext cx="1" cy="6539618"/>
          </a:xfrm>
          <a:prstGeom prst="line">
            <a:avLst/>
          </a:prstGeom>
          <a:ln w="25400">
            <a:solidFill>
              <a:srgbClr val="EBEBEB"/>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graphicFrame>
        <p:nvGraphicFramePr>
          <p:cNvPr id="111" name="2D Pie Chart"/>
          <p:cNvGraphicFramePr/>
          <p:nvPr/>
        </p:nvGraphicFramePr>
        <p:xfrm>
          <a:off x="3886566" y="3962277"/>
          <a:ext cx="4731483" cy="4731484"/>
        </p:xfrm>
        <a:graphic>
          <a:graphicData uri="http://schemas.openxmlformats.org/drawingml/2006/chart">
            <c:chart xmlns:c="http://schemas.openxmlformats.org/drawingml/2006/chart" xmlns:r="http://schemas.openxmlformats.org/officeDocument/2006/relationships" r:id="rId2"/>
          </a:graphicData>
        </a:graphic>
      </p:graphicFrame>
      <p:sp>
        <p:nvSpPr>
          <p:cNvPr id="112" name="Circle"/>
          <p:cNvSpPr/>
          <p:nvPr/>
        </p:nvSpPr>
        <p:spPr>
          <a:xfrm>
            <a:off x="4122289" y="4198001"/>
            <a:ext cx="4260037" cy="4260037"/>
          </a:xfrm>
          <a:prstGeom prst="ellipse">
            <a:avLst/>
          </a:prstGeom>
          <a:solidFill>
            <a:srgbClr val="FFFFFF"/>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13" name="Circle"/>
          <p:cNvSpPr/>
          <p:nvPr/>
        </p:nvSpPr>
        <p:spPr>
          <a:xfrm>
            <a:off x="4582216" y="4657928"/>
            <a:ext cx="3340183" cy="3340182"/>
          </a:xfrm>
          <a:prstGeom prst="ellipse">
            <a:avLst/>
          </a:prstGeom>
          <a:solidFill>
            <a:srgbClr val="EBEBEB"/>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14" name="Infographic chart"/>
          <p:cNvSpPr txBox="1"/>
          <p:nvPr/>
        </p:nvSpPr>
        <p:spPr>
          <a:xfrm>
            <a:off x="2880692" y="2210765"/>
            <a:ext cx="4042868"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t>Infographic chart</a:t>
            </a:r>
          </a:p>
        </p:txBody>
      </p:sp>
      <p:sp>
        <p:nvSpPr>
          <p:cNvPr id="115" name="Project"/>
          <p:cNvSpPr txBox="1"/>
          <p:nvPr/>
        </p:nvSpPr>
        <p:spPr>
          <a:xfrm>
            <a:off x="5458458" y="6426199"/>
            <a:ext cx="1587699" cy="863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3600" baseline="33333">
                <a:solidFill>
                  <a:srgbClr val="717981"/>
                </a:solidFill>
                <a:latin typeface="Roboto Medium"/>
                <a:ea typeface="Roboto Medium"/>
                <a:cs typeface="Roboto Medium"/>
                <a:sym typeface="Roboto Medium"/>
              </a:defRPr>
            </a:lvl1pPr>
          </a:lstStyle>
          <a:p>
            <a:r>
              <a:t>Project</a:t>
            </a:r>
          </a:p>
        </p:txBody>
      </p:sp>
      <p:sp>
        <p:nvSpPr>
          <p:cNvPr id="116" name="Circle"/>
          <p:cNvSpPr/>
          <p:nvPr/>
        </p:nvSpPr>
        <p:spPr>
          <a:xfrm>
            <a:off x="7292737" y="3962277"/>
            <a:ext cx="1212024" cy="1212024"/>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17" name="Shape"/>
          <p:cNvSpPr/>
          <p:nvPr/>
        </p:nvSpPr>
        <p:spPr>
          <a:xfrm>
            <a:off x="5887215" y="5592612"/>
            <a:ext cx="730186" cy="701608"/>
          </a:xfrm>
          <a:custGeom>
            <a:avLst/>
            <a:gdLst/>
            <a:ahLst/>
            <a:cxnLst>
              <a:cxn ang="0">
                <a:pos x="wd2" y="hd2"/>
              </a:cxn>
              <a:cxn ang="5400000">
                <a:pos x="wd2" y="hd2"/>
              </a:cxn>
              <a:cxn ang="10800000">
                <a:pos x="wd2" y="hd2"/>
              </a:cxn>
              <a:cxn ang="16200000">
                <a:pos x="wd2" y="hd2"/>
              </a:cxn>
            </a:cxnLst>
            <a:rect l="0" t="0" r="r" b="b"/>
            <a:pathLst>
              <a:path w="21600" h="21600" extrusionOk="0">
                <a:moveTo>
                  <a:pt x="5696" y="1840"/>
                </a:moveTo>
                <a:lnTo>
                  <a:pt x="4320" y="200"/>
                </a:lnTo>
                <a:cubicBezTo>
                  <a:pt x="1950" y="2280"/>
                  <a:pt x="191" y="5360"/>
                  <a:pt x="0" y="8640"/>
                </a:cubicBezTo>
                <a:lnTo>
                  <a:pt x="2141" y="8640"/>
                </a:lnTo>
                <a:cubicBezTo>
                  <a:pt x="2332" y="5760"/>
                  <a:pt x="3517" y="3280"/>
                  <a:pt x="5696" y="1840"/>
                </a:cubicBezTo>
                <a:close/>
                <a:moveTo>
                  <a:pt x="19650" y="8640"/>
                </a:moveTo>
                <a:lnTo>
                  <a:pt x="21600" y="8640"/>
                </a:lnTo>
                <a:cubicBezTo>
                  <a:pt x="21409" y="5360"/>
                  <a:pt x="19841" y="2280"/>
                  <a:pt x="17471" y="200"/>
                </a:cubicBezTo>
                <a:lnTo>
                  <a:pt x="15904" y="1840"/>
                </a:lnTo>
                <a:cubicBezTo>
                  <a:pt x="18045" y="3280"/>
                  <a:pt x="19421" y="5760"/>
                  <a:pt x="19650" y="8640"/>
                </a:cubicBezTo>
                <a:close/>
                <a:moveTo>
                  <a:pt x="17471" y="9240"/>
                </a:moveTo>
                <a:cubicBezTo>
                  <a:pt x="17471" y="5960"/>
                  <a:pt x="15330" y="3280"/>
                  <a:pt x="12348" y="2480"/>
                </a:cubicBezTo>
                <a:lnTo>
                  <a:pt x="12348" y="1640"/>
                </a:lnTo>
                <a:cubicBezTo>
                  <a:pt x="12348" y="840"/>
                  <a:pt x="11584" y="0"/>
                  <a:pt x="10781" y="0"/>
                </a:cubicBezTo>
                <a:cubicBezTo>
                  <a:pt x="10016" y="0"/>
                  <a:pt x="9213" y="840"/>
                  <a:pt x="9213" y="1640"/>
                </a:cubicBezTo>
                <a:lnTo>
                  <a:pt x="9213" y="2480"/>
                </a:lnTo>
                <a:cubicBezTo>
                  <a:pt x="6270" y="3280"/>
                  <a:pt x="4129" y="5960"/>
                  <a:pt x="4129" y="9240"/>
                </a:cubicBezTo>
                <a:lnTo>
                  <a:pt x="4129" y="15200"/>
                </a:lnTo>
                <a:lnTo>
                  <a:pt x="2141" y="17280"/>
                </a:lnTo>
                <a:lnTo>
                  <a:pt x="2141" y="18280"/>
                </a:lnTo>
                <a:lnTo>
                  <a:pt x="19650" y="18280"/>
                </a:lnTo>
                <a:lnTo>
                  <a:pt x="19650" y="17280"/>
                </a:lnTo>
                <a:lnTo>
                  <a:pt x="17471" y="15200"/>
                </a:lnTo>
                <a:lnTo>
                  <a:pt x="17471" y="9240"/>
                </a:lnTo>
                <a:close/>
                <a:moveTo>
                  <a:pt x="10781" y="21600"/>
                </a:moveTo>
                <a:lnTo>
                  <a:pt x="11201" y="21600"/>
                </a:lnTo>
                <a:cubicBezTo>
                  <a:pt x="11966" y="21400"/>
                  <a:pt x="12348" y="20960"/>
                  <a:pt x="12769" y="20360"/>
                </a:cubicBezTo>
                <a:cubicBezTo>
                  <a:pt x="12769" y="20160"/>
                  <a:pt x="12960" y="19720"/>
                  <a:pt x="12960" y="19520"/>
                </a:cubicBezTo>
                <a:lnTo>
                  <a:pt x="8831" y="19520"/>
                </a:lnTo>
                <a:cubicBezTo>
                  <a:pt x="8831" y="20560"/>
                  <a:pt x="9634" y="21600"/>
                  <a:pt x="10781" y="21600"/>
                </a:cubicBezTo>
                <a:close/>
              </a:path>
            </a:pathLst>
          </a:custGeom>
          <a:solidFill>
            <a:srgbClr val="585D64"/>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118" name="2018"/>
          <p:cNvSpPr txBox="1"/>
          <p:nvPr/>
        </p:nvSpPr>
        <p:spPr>
          <a:xfrm>
            <a:off x="7548680" y="4471657"/>
            <a:ext cx="730186"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defRPr sz="1800" baseline="66666">
                <a:solidFill>
                  <a:srgbClr val="FFFFFF"/>
                </a:solidFill>
                <a:latin typeface="Roboto Bold"/>
                <a:ea typeface="Roboto Bold"/>
                <a:cs typeface="Roboto Bold"/>
                <a:sym typeface="Roboto Bold"/>
              </a:defRPr>
            </a:lvl1pPr>
          </a:lstStyle>
          <a:p>
            <a:r>
              <a:t>2018</a:t>
            </a:r>
          </a:p>
        </p:txBody>
      </p:sp>
      <p:sp>
        <p:nvSpPr>
          <p:cNvPr id="119" name="Progress bar"/>
          <p:cNvSpPr txBox="1"/>
          <p:nvPr/>
        </p:nvSpPr>
        <p:spPr>
          <a:xfrm>
            <a:off x="12009062" y="2210765"/>
            <a:ext cx="3033316"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t>Progress bar</a:t>
            </a:r>
          </a:p>
        </p:txBody>
      </p:sp>
      <p:sp>
        <p:nvSpPr>
          <p:cNvPr id="120" name="Rectangle"/>
          <p:cNvSpPr/>
          <p:nvPr/>
        </p:nvSpPr>
        <p:spPr>
          <a:xfrm>
            <a:off x="13346543" y="3964332"/>
            <a:ext cx="6897892" cy="249605"/>
          </a:xfrm>
          <a:prstGeom prst="rect">
            <a:avLst/>
          </a:prstGeom>
          <a:solidFill>
            <a:srgbClr val="EBEBEB"/>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21" name="250"/>
          <p:cNvSpPr txBox="1"/>
          <p:nvPr/>
        </p:nvSpPr>
        <p:spPr>
          <a:xfrm>
            <a:off x="11264984" y="3854459"/>
            <a:ext cx="1740122"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3600" baseline="33333">
                <a:solidFill>
                  <a:srgbClr val="D56854"/>
                </a:solidFill>
                <a:latin typeface="Roboto Medium"/>
                <a:ea typeface="Roboto Medium"/>
                <a:cs typeface="Roboto Medium"/>
                <a:sym typeface="Roboto Medium"/>
              </a:defRPr>
            </a:lvl1pPr>
          </a:lstStyle>
          <a:p>
            <a:r>
              <a:t>250</a:t>
            </a:r>
          </a:p>
        </p:txBody>
      </p:sp>
      <p:sp>
        <p:nvSpPr>
          <p:cNvPr id="122" name="Consectetur adipiscing elit"/>
          <p:cNvSpPr txBox="1"/>
          <p:nvPr/>
        </p:nvSpPr>
        <p:spPr>
          <a:xfrm>
            <a:off x="13283043" y="3558692"/>
            <a:ext cx="502628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lvl1pPr>
          </a:lstStyle>
          <a:p>
            <a:r>
              <a:t>Consectetur adipiscing elit</a:t>
            </a:r>
          </a:p>
        </p:txBody>
      </p:sp>
      <p:sp>
        <p:nvSpPr>
          <p:cNvPr id="123" name="+155%"/>
          <p:cNvSpPr txBox="1"/>
          <p:nvPr/>
        </p:nvSpPr>
        <p:spPr>
          <a:xfrm>
            <a:off x="20560472" y="3986980"/>
            <a:ext cx="158769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solidFill>
                  <a:srgbClr val="D56854"/>
                </a:solidFill>
              </a:defRPr>
            </a:lvl1pPr>
          </a:lstStyle>
          <a:p>
            <a:r>
              <a:t>+155%</a:t>
            </a:r>
          </a:p>
        </p:txBody>
      </p:sp>
      <p:sp>
        <p:nvSpPr>
          <p:cNvPr id="124" name="Rectangle"/>
          <p:cNvSpPr/>
          <p:nvPr/>
        </p:nvSpPr>
        <p:spPr>
          <a:xfrm>
            <a:off x="13346543" y="3964332"/>
            <a:ext cx="5796751" cy="249605"/>
          </a:xfrm>
          <a:prstGeom prst="rect">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25" name="Rectangle"/>
          <p:cNvSpPr/>
          <p:nvPr/>
        </p:nvSpPr>
        <p:spPr>
          <a:xfrm>
            <a:off x="13346543" y="5447285"/>
            <a:ext cx="6897892" cy="249605"/>
          </a:xfrm>
          <a:prstGeom prst="rect">
            <a:avLst/>
          </a:prstGeom>
          <a:solidFill>
            <a:srgbClr val="EBEBEB"/>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26" name="150"/>
          <p:cNvSpPr txBox="1"/>
          <p:nvPr/>
        </p:nvSpPr>
        <p:spPr>
          <a:xfrm>
            <a:off x="11264984" y="5337412"/>
            <a:ext cx="1740122"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3600" baseline="33333">
                <a:solidFill>
                  <a:srgbClr val="717981"/>
                </a:solidFill>
                <a:latin typeface="Roboto Medium"/>
                <a:ea typeface="Roboto Medium"/>
                <a:cs typeface="Roboto Medium"/>
                <a:sym typeface="Roboto Medium"/>
              </a:defRPr>
            </a:lvl1pPr>
          </a:lstStyle>
          <a:p>
            <a:r>
              <a:t>150</a:t>
            </a:r>
          </a:p>
        </p:txBody>
      </p:sp>
      <p:sp>
        <p:nvSpPr>
          <p:cNvPr id="127" name="Eiusmod tempor incididunt ut labore et dolor"/>
          <p:cNvSpPr txBox="1"/>
          <p:nvPr/>
        </p:nvSpPr>
        <p:spPr>
          <a:xfrm>
            <a:off x="13283043" y="5041644"/>
            <a:ext cx="502628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lvl1pPr>
          </a:lstStyle>
          <a:p>
            <a:r>
              <a:t>Eiusmod tempor incididunt ut labore et dolor</a:t>
            </a:r>
          </a:p>
        </p:txBody>
      </p:sp>
      <p:sp>
        <p:nvSpPr>
          <p:cNvPr id="128" name="+78%"/>
          <p:cNvSpPr txBox="1"/>
          <p:nvPr/>
        </p:nvSpPr>
        <p:spPr>
          <a:xfrm>
            <a:off x="20560472" y="5469933"/>
            <a:ext cx="158769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solidFill>
                  <a:srgbClr val="D56854"/>
                </a:solidFill>
              </a:defRPr>
            </a:lvl1pPr>
          </a:lstStyle>
          <a:p>
            <a:r>
              <a:t>+78%</a:t>
            </a:r>
          </a:p>
        </p:txBody>
      </p:sp>
      <p:sp>
        <p:nvSpPr>
          <p:cNvPr id="129" name="Rectangle"/>
          <p:cNvSpPr/>
          <p:nvPr/>
        </p:nvSpPr>
        <p:spPr>
          <a:xfrm>
            <a:off x="13346543" y="5447285"/>
            <a:ext cx="6233644" cy="249605"/>
          </a:xfrm>
          <a:prstGeom prst="rect">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30" name="Rectangle"/>
          <p:cNvSpPr/>
          <p:nvPr/>
        </p:nvSpPr>
        <p:spPr>
          <a:xfrm>
            <a:off x="13346543" y="6930238"/>
            <a:ext cx="6897892" cy="249605"/>
          </a:xfrm>
          <a:prstGeom prst="rect">
            <a:avLst/>
          </a:prstGeom>
          <a:solidFill>
            <a:srgbClr val="EBEBEB"/>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31" name="340"/>
          <p:cNvSpPr txBox="1"/>
          <p:nvPr/>
        </p:nvSpPr>
        <p:spPr>
          <a:xfrm>
            <a:off x="11264984" y="6820364"/>
            <a:ext cx="1740122"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3600" baseline="33333">
                <a:solidFill>
                  <a:srgbClr val="717981"/>
                </a:solidFill>
                <a:latin typeface="Roboto Medium"/>
                <a:ea typeface="Roboto Medium"/>
                <a:cs typeface="Roboto Medium"/>
                <a:sym typeface="Roboto Medium"/>
              </a:defRPr>
            </a:lvl1pPr>
          </a:lstStyle>
          <a:p>
            <a:r>
              <a:t>340</a:t>
            </a:r>
          </a:p>
        </p:txBody>
      </p:sp>
      <p:sp>
        <p:nvSpPr>
          <p:cNvPr id="132" name="Tempor incididunt ut"/>
          <p:cNvSpPr txBox="1"/>
          <p:nvPr/>
        </p:nvSpPr>
        <p:spPr>
          <a:xfrm>
            <a:off x="13283043" y="6524597"/>
            <a:ext cx="502628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lvl1pPr>
          </a:lstStyle>
          <a:p>
            <a:r>
              <a:t>Tempor incididunt ut</a:t>
            </a:r>
          </a:p>
        </p:txBody>
      </p:sp>
      <p:sp>
        <p:nvSpPr>
          <p:cNvPr id="133" name="-54%"/>
          <p:cNvSpPr txBox="1"/>
          <p:nvPr/>
        </p:nvSpPr>
        <p:spPr>
          <a:xfrm>
            <a:off x="20560472" y="6952885"/>
            <a:ext cx="158769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solidFill>
                  <a:srgbClr val="4B90C2"/>
                </a:solidFill>
              </a:defRPr>
            </a:lvl1pPr>
          </a:lstStyle>
          <a:p>
            <a:r>
              <a:t>-54%</a:t>
            </a:r>
          </a:p>
        </p:txBody>
      </p:sp>
      <p:sp>
        <p:nvSpPr>
          <p:cNvPr id="134" name="Rectangle"/>
          <p:cNvSpPr/>
          <p:nvPr/>
        </p:nvSpPr>
        <p:spPr>
          <a:xfrm>
            <a:off x="13346543" y="6930238"/>
            <a:ext cx="4417875" cy="249605"/>
          </a:xfrm>
          <a:prstGeom prst="rect">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35" name="Rectangle"/>
          <p:cNvSpPr/>
          <p:nvPr/>
        </p:nvSpPr>
        <p:spPr>
          <a:xfrm>
            <a:off x="13346543" y="8413190"/>
            <a:ext cx="6897892" cy="249605"/>
          </a:xfrm>
          <a:prstGeom prst="rect">
            <a:avLst/>
          </a:prstGeom>
          <a:solidFill>
            <a:srgbClr val="EBEBEB"/>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36" name="076"/>
          <p:cNvSpPr txBox="1"/>
          <p:nvPr/>
        </p:nvSpPr>
        <p:spPr>
          <a:xfrm>
            <a:off x="11264984" y="8303317"/>
            <a:ext cx="1740122"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3600" baseline="33333">
                <a:solidFill>
                  <a:srgbClr val="717981"/>
                </a:solidFill>
                <a:latin typeface="Roboto Medium"/>
                <a:ea typeface="Roboto Medium"/>
                <a:cs typeface="Roboto Medium"/>
                <a:sym typeface="Roboto Medium"/>
              </a:defRPr>
            </a:lvl1pPr>
          </a:lstStyle>
          <a:p>
            <a:r>
              <a:t>076</a:t>
            </a:r>
          </a:p>
        </p:txBody>
      </p:sp>
      <p:sp>
        <p:nvSpPr>
          <p:cNvPr id="137" name="Magna nisi ut aliquip ex"/>
          <p:cNvSpPr txBox="1"/>
          <p:nvPr/>
        </p:nvSpPr>
        <p:spPr>
          <a:xfrm>
            <a:off x="13283043" y="8007550"/>
            <a:ext cx="502628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lvl1pPr>
          </a:lstStyle>
          <a:p>
            <a:r>
              <a:t>Magna nisi ut aliquip ex</a:t>
            </a:r>
          </a:p>
        </p:txBody>
      </p:sp>
      <p:sp>
        <p:nvSpPr>
          <p:cNvPr id="138" name="0%"/>
          <p:cNvSpPr txBox="1"/>
          <p:nvPr/>
        </p:nvSpPr>
        <p:spPr>
          <a:xfrm>
            <a:off x="20560472" y="8435838"/>
            <a:ext cx="1587699"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baseline="66666"/>
            </a:lvl1pPr>
          </a:lstStyle>
          <a:p>
            <a:r>
              <a:t>0%</a:t>
            </a:r>
          </a:p>
        </p:txBody>
      </p:sp>
      <p:sp>
        <p:nvSpPr>
          <p:cNvPr id="139" name="Rectangle"/>
          <p:cNvSpPr/>
          <p:nvPr/>
        </p:nvSpPr>
        <p:spPr>
          <a:xfrm>
            <a:off x="13346543" y="8413190"/>
            <a:ext cx="3340182" cy="249605"/>
          </a:xfrm>
          <a:prstGeom prst="rect">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0" name="Lorem ipsum dolor sit amet, consectetur adipiscing elit, sed do eiusmod tempor incididunt ut labore et dolore magna nisi ut aliquip ex ea commodo consequat. Aute irure dolor in reprehenderit in voluptate velit esse cillum."/>
          <p:cNvSpPr txBox="1"/>
          <p:nvPr/>
        </p:nvSpPr>
        <p:spPr>
          <a:xfrm>
            <a:off x="12103631" y="9552679"/>
            <a:ext cx="9510715" cy="17440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a:t>Lorem ipsum dolor sit amet, consectetur adipiscing elit, sed do eiusmod tempor incididunt ut labore et dolore magna nisi ut aliquip ex ea commodo consequat. Aute irure dolor in reprehenderit in voluptate velit esse cillum.</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830257" y="0"/>
            <a:ext cx="12773036" cy="13716000"/>
          </a:xfrm>
        </p:spPr>
      </p:sp>
      <p:sp>
        <p:nvSpPr>
          <p:cNvPr id="14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6</a:t>
            </a:fld>
            <a:endParaRPr/>
          </a:p>
        </p:txBody>
      </p:sp>
      <p:sp>
        <p:nvSpPr>
          <p:cNvPr id="144" name="Line"/>
          <p:cNvSpPr/>
          <p:nvPr/>
        </p:nvSpPr>
        <p:spPr>
          <a:xfrm>
            <a:off x="6383626" y="1290784"/>
            <a:ext cx="4170914" cy="10222550"/>
          </a:xfrm>
          <a:custGeom>
            <a:avLst/>
            <a:gdLst/>
            <a:ahLst/>
            <a:cxnLst>
              <a:cxn ang="0">
                <a:pos x="wd2" y="hd2"/>
              </a:cxn>
              <a:cxn ang="5400000">
                <a:pos x="wd2" y="hd2"/>
              </a:cxn>
              <a:cxn ang="10800000">
                <a:pos x="wd2" y="hd2"/>
              </a:cxn>
              <a:cxn ang="16200000">
                <a:pos x="wd2" y="hd2"/>
              </a:cxn>
            </a:cxnLst>
            <a:rect l="0" t="0" r="r" b="b"/>
            <a:pathLst>
              <a:path w="19591" h="21600" extrusionOk="0">
                <a:moveTo>
                  <a:pt x="19591" y="0"/>
                </a:moveTo>
                <a:cubicBezTo>
                  <a:pt x="10542" y="1165"/>
                  <a:pt x="3494" y="4366"/>
                  <a:pt x="990" y="8447"/>
                </a:cubicBezTo>
                <a:cubicBezTo>
                  <a:pt x="-2009" y="13336"/>
                  <a:pt x="1942" y="18552"/>
                  <a:pt x="10953" y="2160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5" name="Line"/>
          <p:cNvSpPr/>
          <p:nvPr/>
        </p:nvSpPr>
        <p:spPr>
          <a:xfrm>
            <a:off x="14084076" y="1328464"/>
            <a:ext cx="3919363" cy="10064527"/>
          </a:xfrm>
          <a:custGeom>
            <a:avLst/>
            <a:gdLst/>
            <a:ahLst/>
            <a:cxnLst>
              <a:cxn ang="0">
                <a:pos x="wd2" y="hd2"/>
              </a:cxn>
              <a:cxn ang="5400000">
                <a:pos x="wd2" y="hd2"/>
              </a:cxn>
              <a:cxn ang="10800000">
                <a:pos x="wd2" y="hd2"/>
              </a:cxn>
              <a:cxn ang="16200000">
                <a:pos x="wd2" y="hd2"/>
              </a:cxn>
            </a:cxnLst>
            <a:rect l="0" t="0" r="r" b="b"/>
            <a:pathLst>
              <a:path w="20719" h="21600" extrusionOk="0">
                <a:moveTo>
                  <a:pt x="9270" y="21600"/>
                </a:moveTo>
                <a:cubicBezTo>
                  <a:pt x="17351" y="18957"/>
                  <a:pt x="21600" y="14836"/>
                  <a:pt x="20565" y="10644"/>
                </a:cubicBezTo>
                <a:cubicBezTo>
                  <a:pt x="19365" y="5779"/>
                  <a:pt x="11353" y="1632"/>
                  <a:pt x="0" y="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6" name="Circle"/>
          <p:cNvSpPr/>
          <p:nvPr/>
        </p:nvSpPr>
        <p:spPr>
          <a:xfrm>
            <a:off x="6821661"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7" name="Circle"/>
          <p:cNvSpPr/>
          <p:nvPr/>
        </p:nvSpPr>
        <p:spPr>
          <a:xfrm>
            <a:off x="16141783"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8" name="Circle"/>
          <p:cNvSpPr/>
          <p:nvPr/>
        </p:nvSpPr>
        <p:spPr>
          <a:xfrm>
            <a:off x="5678661" y="6192807"/>
            <a:ext cx="1318509" cy="1318509"/>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9" name="Circle"/>
          <p:cNvSpPr/>
          <p:nvPr/>
        </p:nvSpPr>
        <p:spPr>
          <a:xfrm>
            <a:off x="17284783" y="6192807"/>
            <a:ext cx="1318509" cy="1318509"/>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50" name="Circle"/>
          <p:cNvSpPr/>
          <p:nvPr/>
        </p:nvSpPr>
        <p:spPr>
          <a:xfrm>
            <a:off x="6821661"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51" name="Circle"/>
          <p:cNvSpPr/>
          <p:nvPr/>
        </p:nvSpPr>
        <p:spPr>
          <a:xfrm>
            <a:off x="16141783"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52" name="Lorem ipsum dolor sit adipiscing elit, sed do incididunt ut labore et dolore magna."/>
          <p:cNvSpPr txBox="1"/>
          <p:nvPr/>
        </p:nvSpPr>
        <p:spPr>
          <a:xfrm>
            <a:off x="17838828" y="3149729"/>
            <a:ext cx="4079116" cy="17440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a:t>Lorem ipsum dolor sit adipiscing elit, sed do incididunt ut labore et dolore magna.</a:t>
            </a:r>
          </a:p>
        </p:txBody>
      </p:sp>
      <p:sp>
        <p:nvSpPr>
          <p:cNvPr id="153" name="Shape"/>
          <p:cNvSpPr/>
          <p:nvPr/>
        </p:nvSpPr>
        <p:spPr>
          <a:xfrm>
            <a:off x="7263203" y="3176115"/>
            <a:ext cx="460824" cy="482204"/>
          </a:xfrm>
          <a:custGeom>
            <a:avLst/>
            <a:gdLst/>
            <a:ahLst/>
            <a:cxnLst>
              <a:cxn ang="0">
                <a:pos x="wd2" y="hd2"/>
              </a:cxn>
              <a:cxn ang="5400000">
                <a:pos x="wd2" y="hd2"/>
              </a:cxn>
              <a:cxn ang="10800000">
                <a:pos x="wd2" y="hd2"/>
              </a:cxn>
              <a:cxn ang="16200000">
                <a:pos x="wd2" y="hd2"/>
              </a:cxn>
            </a:cxnLst>
            <a:rect l="0" t="0" r="r" b="b"/>
            <a:pathLst>
              <a:path w="21600" h="21600" extrusionOk="0">
                <a:moveTo>
                  <a:pt x="21600" y="15020"/>
                </a:moveTo>
                <a:lnTo>
                  <a:pt x="21600" y="12986"/>
                </a:lnTo>
                <a:lnTo>
                  <a:pt x="12524" y="7618"/>
                </a:lnTo>
                <a:lnTo>
                  <a:pt x="12524" y="1645"/>
                </a:lnTo>
                <a:cubicBezTo>
                  <a:pt x="12524" y="822"/>
                  <a:pt x="11662" y="0"/>
                  <a:pt x="10800" y="0"/>
                </a:cubicBezTo>
                <a:cubicBezTo>
                  <a:pt x="9938" y="0"/>
                  <a:pt x="9076" y="822"/>
                  <a:pt x="9076" y="1645"/>
                </a:cubicBezTo>
                <a:lnTo>
                  <a:pt x="9076" y="7618"/>
                </a:lnTo>
                <a:lnTo>
                  <a:pt x="0" y="12986"/>
                </a:lnTo>
                <a:lnTo>
                  <a:pt x="0" y="15020"/>
                </a:lnTo>
                <a:lnTo>
                  <a:pt x="9076" y="12337"/>
                </a:lnTo>
                <a:lnTo>
                  <a:pt x="9076" y="18310"/>
                </a:lnTo>
                <a:lnTo>
                  <a:pt x="6897" y="19955"/>
                </a:lnTo>
                <a:lnTo>
                  <a:pt x="6897" y="21600"/>
                </a:lnTo>
                <a:lnTo>
                  <a:pt x="10800" y="20604"/>
                </a:lnTo>
                <a:lnTo>
                  <a:pt x="14657" y="21600"/>
                </a:lnTo>
                <a:lnTo>
                  <a:pt x="14657" y="19955"/>
                </a:lnTo>
                <a:lnTo>
                  <a:pt x="12524" y="18310"/>
                </a:lnTo>
                <a:lnTo>
                  <a:pt x="12524" y="12337"/>
                </a:lnTo>
                <a:lnTo>
                  <a:pt x="21600" y="15020"/>
                </a:lnTo>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154" name="Shape"/>
          <p:cNvSpPr/>
          <p:nvPr/>
        </p:nvSpPr>
        <p:spPr>
          <a:xfrm>
            <a:off x="6066508" y="6547256"/>
            <a:ext cx="550615" cy="546338"/>
          </a:xfrm>
          <a:custGeom>
            <a:avLst/>
            <a:gdLst/>
            <a:ahLst/>
            <a:cxnLst>
              <a:cxn ang="0">
                <a:pos x="wd2" y="hd2"/>
              </a:cxn>
              <a:cxn ang="5400000">
                <a:pos x="wd2" y="hd2"/>
              </a:cxn>
              <a:cxn ang="10800000">
                <a:pos x="wd2" y="hd2"/>
              </a:cxn>
              <a:cxn ang="16200000">
                <a:pos x="wd2" y="hd2"/>
              </a:cxn>
            </a:cxnLst>
            <a:rect l="0" t="0" r="r" b="b"/>
            <a:pathLst>
              <a:path w="21600" h="21600" extrusionOk="0">
                <a:moveTo>
                  <a:pt x="18356" y="7533"/>
                </a:moveTo>
                <a:lnTo>
                  <a:pt x="18356" y="3113"/>
                </a:lnTo>
                <a:lnTo>
                  <a:pt x="13967" y="3113"/>
                </a:lnTo>
                <a:lnTo>
                  <a:pt x="10724" y="0"/>
                </a:lnTo>
                <a:lnTo>
                  <a:pt x="7633" y="3113"/>
                </a:lnTo>
                <a:lnTo>
                  <a:pt x="3282" y="3113"/>
                </a:lnTo>
                <a:lnTo>
                  <a:pt x="3282" y="7533"/>
                </a:lnTo>
                <a:lnTo>
                  <a:pt x="0" y="10800"/>
                </a:lnTo>
                <a:lnTo>
                  <a:pt x="3282" y="13913"/>
                </a:lnTo>
                <a:lnTo>
                  <a:pt x="3282" y="18487"/>
                </a:lnTo>
                <a:lnTo>
                  <a:pt x="7633" y="18487"/>
                </a:lnTo>
                <a:lnTo>
                  <a:pt x="10724" y="21600"/>
                </a:lnTo>
                <a:lnTo>
                  <a:pt x="13967" y="18487"/>
                </a:lnTo>
                <a:lnTo>
                  <a:pt x="18356" y="18487"/>
                </a:lnTo>
                <a:lnTo>
                  <a:pt x="18356" y="13913"/>
                </a:lnTo>
                <a:lnTo>
                  <a:pt x="21600" y="10800"/>
                </a:lnTo>
                <a:lnTo>
                  <a:pt x="18356" y="7533"/>
                </a:lnTo>
                <a:close/>
                <a:moveTo>
                  <a:pt x="10724" y="16488"/>
                </a:moveTo>
                <a:cubicBezTo>
                  <a:pt x="7633" y="16488"/>
                  <a:pt x="5076" y="14028"/>
                  <a:pt x="5076" y="10800"/>
                </a:cubicBezTo>
                <a:cubicBezTo>
                  <a:pt x="5076" y="7610"/>
                  <a:pt x="7518" y="4958"/>
                  <a:pt x="10724" y="4958"/>
                </a:cubicBezTo>
                <a:cubicBezTo>
                  <a:pt x="13891" y="4958"/>
                  <a:pt x="16524" y="7610"/>
                  <a:pt x="16524" y="10800"/>
                </a:cubicBezTo>
                <a:cubicBezTo>
                  <a:pt x="16524" y="14028"/>
                  <a:pt x="13967" y="16488"/>
                  <a:pt x="10724" y="16488"/>
                </a:cubicBezTo>
                <a:close/>
                <a:moveTo>
                  <a:pt x="10724" y="6957"/>
                </a:moveTo>
                <a:cubicBezTo>
                  <a:pt x="8701" y="6957"/>
                  <a:pt x="7098" y="8686"/>
                  <a:pt x="7098" y="10800"/>
                </a:cubicBezTo>
                <a:cubicBezTo>
                  <a:pt x="7098" y="12914"/>
                  <a:pt x="8625" y="14643"/>
                  <a:pt x="10724" y="14643"/>
                </a:cubicBezTo>
                <a:cubicBezTo>
                  <a:pt x="12784" y="14643"/>
                  <a:pt x="14540" y="12914"/>
                  <a:pt x="14540" y="10800"/>
                </a:cubicBezTo>
                <a:cubicBezTo>
                  <a:pt x="14540" y="8686"/>
                  <a:pt x="12899" y="6957"/>
                  <a:pt x="10724" y="6957"/>
                </a:cubicBezTo>
                <a:close/>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155" name="Shape"/>
          <p:cNvSpPr/>
          <p:nvPr/>
        </p:nvSpPr>
        <p:spPr>
          <a:xfrm>
            <a:off x="16629747" y="3134517"/>
            <a:ext cx="376579" cy="565401"/>
          </a:xfrm>
          <a:custGeom>
            <a:avLst/>
            <a:gdLst/>
            <a:ahLst/>
            <a:cxnLst>
              <a:cxn ang="0">
                <a:pos x="wd2" y="hd2"/>
              </a:cxn>
              <a:cxn ang="5400000">
                <a:pos x="wd2" y="hd2"/>
              </a:cxn>
              <a:cxn ang="10800000">
                <a:pos x="wd2" y="hd2"/>
              </a:cxn>
              <a:cxn ang="16200000">
                <a:pos x="wd2" y="hd2"/>
              </a:cxn>
            </a:cxnLst>
            <a:rect l="0" t="0" r="r" b="b"/>
            <a:pathLst>
              <a:path w="21600" h="21600" extrusionOk="0">
                <a:moveTo>
                  <a:pt x="15464" y="6055"/>
                </a:moveTo>
                <a:lnTo>
                  <a:pt x="15464" y="10145"/>
                </a:lnTo>
                <a:lnTo>
                  <a:pt x="17243" y="10145"/>
                </a:lnTo>
                <a:lnTo>
                  <a:pt x="17243" y="12068"/>
                </a:lnTo>
                <a:lnTo>
                  <a:pt x="12580" y="12068"/>
                </a:lnTo>
                <a:lnTo>
                  <a:pt x="12580" y="4091"/>
                </a:lnTo>
                <a:lnTo>
                  <a:pt x="15464" y="4091"/>
                </a:lnTo>
                <a:lnTo>
                  <a:pt x="11107" y="0"/>
                </a:lnTo>
                <a:lnTo>
                  <a:pt x="6443" y="4091"/>
                </a:lnTo>
                <a:lnTo>
                  <a:pt x="9634" y="4091"/>
                </a:lnTo>
                <a:lnTo>
                  <a:pt x="9634" y="12068"/>
                </a:lnTo>
                <a:lnTo>
                  <a:pt x="4970" y="12068"/>
                </a:lnTo>
                <a:lnTo>
                  <a:pt x="4970" y="9941"/>
                </a:lnTo>
                <a:cubicBezTo>
                  <a:pt x="6136" y="9736"/>
                  <a:pt x="6750" y="8959"/>
                  <a:pt x="6750" y="7977"/>
                </a:cubicBezTo>
                <a:cubicBezTo>
                  <a:pt x="6750" y="6832"/>
                  <a:pt x="5400" y="5850"/>
                  <a:pt x="3498" y="5850"/>
                </a:cubicBezTo>
                <a:cubicBezTo>
                  <a:pt x="1595" y="5850"/>
                  <a:pt x="0" y="6832"/>
                  <a:pt x="0" y="7977"/>
                </a:cubicBezTo>
                <a:cubicBezTo>
                  <a:pt x="0" y="8959"/>
                  <a:pt x="859" y="9736"/>
                  <a:pt x="1780" y="9941"/>
                </a:cubicBezTo>
                <a:lnTo>
                  <a:pt x="1780" y="12068"/>
                </a:lnTo>
                <a:cubicBezTo>
                  <a:pt x="1780" y="13255"/>
                  <a:pt x="3191" y="14236"/>
                  <a:pt x="4970" y="14236"/>
                </a:cubicBezTo>
                <a:lnTo>
                  <a:pt x="9634" y="14236"/>
                </a:lnTo>
                <a:lnTo>
                  <a:pt x="9634" y="17345"/>
                </a:lnTo>
                <a:cubicBezTo>
                  <a:pt x="8468" y="17714"/>
                  <a:pt x="7609" y="18491"/>
                  <a:pt x="7609" y="19268"/>
                </a:cubicBezTo>
                <a:cubicBezTo>
                  <a:pt x="7609" y="20455"/>
                  <a:pt x="9327" y="21600"/>
                  <a:pt x="11107" y="21600"/>
                </a:cubicBezTo>
                <a:cubicBezTo>
                  <a:pt x="12886" y="21600"/>
                  <a:pt x="14298" y="20455"/>
                  <a:pt x="14298" y="19268"/>
                </a:cubicBezTo>
                <a:cubicBezTo>
                  <a:pt x="14298" y="18286"/>
                  <a:pt x="13745" y="17714"/>
                  <a:pt x="12580" y="17345"/>
                </a:cubicBezTo>
                <a:lnTo>
                  <a:pt x="12580" y="14236"/>
                </a:lnTo>
                <a:lnTo>
                  <a:pt x="17243" y="14236"/>
                </a:lnTo>
                <a:cubicBezTo>
                  <a:pt x="18716" y="14236"/>
                  <a:pt x="20189" y="13255"/>
                  <a:pt x="20189" y="12068"/>
                </a:cubicBezTo>
                <a:lnTo>
                  <a:pt x="20189" y="10145"/>
                </a:lnTo>
                <a:lnTo>
                  <a:pt x="21600" y="10145"/>
                </a:lnTo>
                <a:lnTo>
                  <a:pt x="21600" y="6055"/>
                </a:lnTo>
                <a:lnTo>
                  <a:pt x="15464" y="6055"/>
                </a:lnTo>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156" name="Shape"/>
          <p:cNvSpPr/>
          <p:nvPr/>
        </p:nvSpPr>
        <p:spPr>
          <a:xfrm>
            <a:off x="7253653" y="9991821"/>
            <a:ext cx="479925" cy="483931"/>
          </a:xfrm>
          <a:custGeom>
            <a:avLst/>
            <a:gdLst/>
            <a:ahLst/>
            <a:cxnLst>
              <a:cxn ang="0">
                <a:pos x="wd2" y="hd2"/>
              </a:cxn>
              <a:cxn ang="5400000">
                <a:pos x="wd2" y="hd2"/>
              </a:cxn>
              <a:cxn ang="10800000">
                <a:pos x="wd2" y="hd2"/>
              </a:cxn>
              <a:cxn ang="16200000">
                <a:pos x="wd2" y="hd2"/>
              </a:cxn>
            </a:cxnLst>
            <a:rect l="0" t="0" r="r" b="b"/>
            <a:pathLst>
              <a:path w="21600" h="21600" extrusionOk="0">
                <a:moveTo>
                  <a:pt x="14128" y="5957"/>
                </a:moveTo>
                <a:lnTo>
                  <a:pt x="14128" y="0"/>
                </a:lnTo>
                <a:lnTo>
                  <a:pt x="7472" y="0"/>
                </a:lnTo>
                <a:lnTo>
                  <a:pt x="7472" y="5957"/>
                </a:lnTo>
                <a:lnTo>
                  <a:pt x="10820" y="9280"/>
                </a:lnTo>
                <a:lnTo>
                  <a:pt x="14128" y="5957"/>
                </a:lnTo>
                <a:close/>
                <a:moveTo>
                  <a:pt x="6043" y="7619"/>
                </a:moveTo>
                <a:lnTo>
                  <a:pt x="0" y="7619"/>
                </a:lnTo>
                <a:lnTo>
                  <a:pt x="0" y="13981"/>
                </a:lnTo>
                <a:lnTo>
                  <a:pt x="6043" y="13981"/>
                </a:lnTo>
                <a:lnTo>
                  <a:pt x="9146" y="10699"/>
                </a:lnTo>
                <a:lnTo>
                  <a:pt x="6043" y="7619"/>
                </a:lnTo>
                <a:close/>
                <a:moveTo>
                  <a:pt x="7472" y="15643"/>
                </a:moveTo>
                <a:lnTo>
                  <a:pt x="7472" y="21600"/>
                </a:lnTo>
                <a:lnTo>
                  <a:pt x="14128" y="21600"/>
                </a:lnTo>
                <a:lnTo>
                  <a:pt x="14128" y="15643"/>
                </a:lnTo>
                <a:lnTo>
                  <a:pt x="10820" y="12360"/>
                </a:lnTo>
                <a:lnTo>
                  <a:pt x="7472" y="15643"/>
                </a:lnTo>
                <a:close/>
                <a:moveTo>
                  <a:pt x="15802" y="7619"/>
                </a:moveTo>
                <a:lnTo>
                  <a:pt x="12454" y="10699"/>
                </a:lnTo>
                <a:lnTo>
                  <a:pt x="15802" y="13981"/>
                </a:lnTo>
                <a:lnTo>
                  <a:pt x="21600" y="13981"/>
                </a:lnTo>
                <a:lnTo>
                  <a:pt x="21600" y="7619"/>
                </a:lnTo>
                <a:lnTo>
                  <a:pt x="15802" y="7619"/>
                </a:lnTo>
                <a:close/>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157" name="Shape"/>
          <p:cNvSpPr/>
          <p:nvPr/>
        </p:nvSpPr>
        <p:spPr>
          <a:xfrm>
            <a:off x="17751514" y="6567083"/>
            <a:ext cx="435846" cy="4558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609" y="0"/>
                  <a:pt x="0" y="4380"/>
                  <a:pt x="0" y="10263"/>
                </a:cubicBezTo>
                <a:lnTo>
                  <a:pt x="0" y="18122"/>
                </a:lnTo>
                <a:cubicBezTo>
                  <a:pt x="0" y="20054"/>
                  <a:pt x="1401" y="21600"/>
                  <a:pt x="3434" y="21600"/>
                </a:cubicBezTo>
                <a:lnTo>
                  <a:pt x="7140" y="21600"/>
                </a:lnTo>
                <a:lnTo>
                  <a:pt x="7140" y="12453"/>
                </a:lnTo>
                <a:lnTo>
                  <a:pt x="2305" y="12453"/>
                </a:lnTo>
                <a:lnTo>
                  <a:pt x="2305" y="10263"/>
                </a:lnTo>
                <a:cubicBezTo>
                  <a:pt x="2305" y="5668"/>
                  <a:pt x="6100" y="2190"/>
                  <a:pt x="10800" y="2190"/>
                </a:cubicBezTo>
                <a:cubicBezTo>
                  <a:pt x="15500" y="2190"/>
                  <a:pt x="19069" y="5668"/>
                  <a:pt x="19069" y="10263"/>
                </a:cubicBezTo>
                <a:lnTo>
                  <a:pt x="19069" y="12453"/>
                </a:lnTo>
                <a:lnTo>
                  <a:pt x="14234" y="12453"/>
                </a:lnTo>
                <a:lnTo>
                  <a:pt x="14234" y="21600"/>
                </a:lnTo>
                <a:lnTo>
                  <a:pt x="17940" y="21600"/>
                </a:lnTo>
                <a:cubicBezTo>
                  <a:pt x="19973" y="21600"/>
                  <a:pt x="21600" y="20054"/>
                  <a:pt x="21600" y="18122"/>
                </a:cubicBezTo>
                <a:lnTo>
                  <a:pt x="21600" y="10263"/>
                </a:lnTo>
                <a:cubicBezTo>
                  <a:pt x="21600" y="4380"/>
                  <a:pt x="16765" y="0"/>
                  <a:pt x="10800" y="0"/>
                </a:cubicBezTo>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158" name="Shape"/>
          <p:cNvSpPr/>
          <p:nvPr/>
        </p:nvSpPr>
        <p:spPr>
          <a:xfrm>
            <a:off x="16586627" y="9989677"/>
            <a:ext cx="488220" cy="488219"/>
          </a:xfrm>
          <a:custGeom>
            <a:avLst/>
            <a:gdLst/>
            <a:ahLst/>
            <a:cxnLst>
              <a:cxn ang="0">
                <a:pos x="wd2" y="hd2"/>
              </a:cxn>
              <a:cxn ang="5400000">
                <a:pos x="wd2" y="hd2"/>
              </a:cxn>
              <a:cxn ang="10800000">
                <a:pos x="wd2" y="hd2"/>
              </a:cxn>
              <a:cxn ang="16200000">
                <a:pos x="wd2" y="hd2"/>
              </a:cxn>
            </a:cxnLst>
            <a:rect l="0" t="0" r="r" b="b"/>
            <a:pathLst>
              <a:path w="21600" h="21600" extrusionOk="0">
                <a:moveTo>
                  <a:pt x="14491" y="7336"/>
                </a:moveTo>
                <a:lnTo>
                  <a:pt x="7109" y="7336"/>
                </a:lnTo>
                <a:lnTo>
                  <a:pt x="7109" y="14491"/>
                </a:lnTo>
                <a:lnTo>
                  <a:pt x="14491" y="14491"/>
                </a:lnTo>
                <a:lnTo>
                  <a:pt x="14491" y="7336"/>
                </a:lnTo>
                <a:close/>
                <a:moveTo>
                  <a:pt x="11955" y="12181"/>
                </a:moveTo>
                <a:lnTo>
                  <a:pt x="9645" y="12181"/>
                </a:lnTo>
                <a:lnTo>
                  <a:pt x="9645" y="9645"/>
                </a:lnTo>
                <a:lnTo>
                  <a:pt x="11955" y="9645"/>
                </a:lnTo>
                <a:lnTo>
                  <a:pt x="11955" y="12181"/>
                </a:lnTo>
                <a:close/>
                <a:moveTo>
                  <a:pt x="21600" y="9645"/>
                </a:moveTo>
                <a:lnTo>
                  <a:pt x="21600" y="7336"/>
                </a:lnTo>
                <a:lnTo>
                  <a:pt x="19336" y="7336"/>
                </a:lnTo>
                <a:lnTo>
                  <a:pt x="19336" y="4845"/>
                </a:lnTo>
                <a:cubicBezTo>
                  <a:pt x="19336" y="3668"/>
                  <a:pt x="18158" y="2536"/>
                  <a:pt x="16800" y="2536"/>
                </a:cubicBezTo>
                <a:lnTo>
                  <a:pt x="14491" y="2536"/>
                </a:lnTo>
                <a:lnTo>
                  <a:pt x="14491" y="0"/>
                </a:lnTo>
                <a:lnTo>
                  <a:pt x="11955" y="0"/>
                </a:lnTo>
                <a:lnTo>
                  <a:pt x="11955" y="2536"/>
                </a:lnTo>
                <a:lnTo>
                  <a:pt x="9645" y="2536"/>
                </a:lnTo>
                <a:lnTo>
                  <a:pt x="9645" y="0"/>
                </a:lnTo>
                <a:lnTo>
                  <a:pt x="7109" y="0"/>
                </a:lnTo>
                <a:lnTo>
                  <a:pt x="7109" y="2536"/>
                </a:lnTo>
                <a:lnTo>
                  <a:pt x="4845" y="2536"/>
                </a:lnTo>
                <a:cubicBezTo>
                  <a:pt x="3442" y="2536"/>
                  <a:pt x="2309" y="3668"/>
                  <a:pt x="2309" y="4845"/>
                </a:cubicBezTo>
                <a:lnTo>
                  <a:pt x="2309" y="7336"/>
                </a:lnTo>
                <a:lnTo>
                  <a:pt x="0" y="7336"/>
                </a:lnTo>
                <a:lnTo>
                  <a:pt x="0" y="9645"/>
                </a:lnTo>
                <a:lnTo>
                  <a:pt x="2309" y="9645"/>
                </a:lnTo>
                <a:lnTo>
                  <a:pt x="2309" y="12181"/>
                </a:lnTo>
                <a:lnTo>
                  <a:pt x="0" y="12181"/>
                </a:lnTo>
                <a:lnTo>
                  <a:pt x="0" y="14491"/>
                </a:lnTo>
                <a:lnTo>
                  <a:pt x="2309" y="14491"/>
                </a:lnTo>
                <a:lnTo>
                  <a:pt x="2309" y="17026"/>
                </a:lnTo>
                <a:cubicBezTo>
                  <a:pt x="2309" y="18158"/>
                  <a:pt x="3442" y="19336"/>
                  <a:pt x="4845" y="19336"/>
                </a:cubicBezTo>
                <a:lnTo>
                  <a:pt x="7109" y="19336"/>
                </a:lnTo>
                <a:lnTo>
                  <a:pt x="7109" y="21600"/>
                </a:lnTo>
                <a:lnTo>
                  <a:pt x="9645" y="21600"/>
                </a:lnTo>
                <a:lnTo>
                  <a:pt x="9645" y="19336"/>
                </a:lnTo>
                <a:lnTo>
                  <a:pt x="11955" y="19336"/>
                </a:lnTo>
                <a:lnTo>
                  <a:pt x="11955" y="21600"/>
                </a:lnTo>
                <a:lnTo>
                  <a:pt x="14491" y="21600"/>
                </a:lnTo>
                <a:lnTo>
                  <a:pt x="14491" y="19336"/>
                </a:lnTo>
                <a:lnTo>
                  <a:pt x="16800" y="19336"/>
                </a:lnTo>
                <a:cubicBezTo>
                  <a:pt x="18158" y="19336"/>
                  <a:pt x="19336" y="18158"/>
                  <a:pt x="19336" y="17026"/>
                </a:cubicBezTo>
                <a:lnTo>
                  <a:pt x="19336" y="14491"/>
                </a:lnTo>
                <a:lnTo>
                  <a:pt x="21600" y="14491"/>
                </a:lnTo>
                <a:lnTo>
                  <a:pt x="21600" y="12181"/>
                </a:lnTo>
                <a:lnTo>
                  <a:pt x="19336" y="12181"/>
                </a:lnTo>
                <a:lnTo>
                  <a:pt x="19336" y="9645"/>
                </a:lnTo>
                <a:lnTo>
                  <a:pt x="21600" y="9645"/>
                </a:lnTo>
                <a:close/>
                <a:moveTo>
                  <a:pt x="16800" y="17026"/>
                </a:moveTo>
                <a:lnTo>
                  <a:pt x="4845" y="17026"/>
                </a:lnTo>
                <a:lnTo>
                  <a:pt x="4845" y="4845"/>
                </a:lnTo>
                <a:lnTo>
                  <a:pt x="16800" y="4845"/>
                </a:lnTo>
                <a:lnTo>
                  <a:pt x="16800" y="17026"/>
                </a:lnTo>
                <a:close/>
              </a:path>
            </a:pathLst>
          </a:custGeom>
          <a:solidFill>
            <a:srgbClr val="FFFFFF"/>
          </a:solidFill>
          <a:ln w="12700">
            <a:miter lim="400000"/>
          </a:ln>
        </p:spPr>
        <p:txBody>
          <a:bodyPr lIns="45719" rIns="45719" anchor="ctr"/>
          <a:lstStyle/>
          <a:p>
            <a:pPr defTabSz="914400">
              <a:lnSpc>
                <a:spcPct val="100000"/>
              </a:lnSpc>
              <a:defRPr sz="1800" baseline="0">
                <a:solidFill>
                  <a:srgbClr val="000000"/>
                </a:solidFill>
              </a:defRPr>
            </a:pPr>
            <a:endParaRPr/>
          </a:p>
        </p:txBody>
      </p:sp>
      <p:sp>
        <p:nvSpPr>
          <p:cNvPr id="159" name="Lorem ipsum dolor sit adipiscing elit, sed do incididunt ut labore et dolore magna."/>
          <p:cNvSpPr txBox="1"/>
          <p:nvPr/>
        </p:nvSpPr>
        <p:spPr>
          <a:xfrm>
            <a:off x="2415546" y="3149729"/>
            <a:ext cx="4079116" cy="17440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stStyle>
          <a:p>
            <a:pPr>
              <a:lnSpc>
                <a:spcPct val="100000"/>
              </a:lnSpc>
            </a:pPr>
            <a:r>
              <a:rPr sz="4000" dirty="0"/>
              <a:t>Lorem ipsum dolor sit adipiscing elit, sed do incididunt ut labore et dolore magna.</a:t>
            </a:r>
          </a:p>
        </p:txBody>
      </p:sp>
      <p:sp>
        <p:nvSpPr>
          <p:cNvPr id="160" name="Lorem ipsum dolor sit adipiscing elit, sed do incididunt ut labore et dolore magna."/>
          <p:cNvSpPr txBox="1"/>
          <p:nvPr/>
        </p:nvSpPr>
        <p:spPr>
          <a:xfrm>
            <a:off x="17889259" y="9895611"/>
            <a:ext cx="4079116" cy="17440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a:t>Lorem ipsum dolor sit adipiscing elit, sed do incididunt ut labore et dolore magna.</a:t>
            </a:r>
          </a:p>
        </p:txBody>
      </p:sp>
      <p:sp>
        <p:nvSpPr>
          <p:cNvPr id="161" name="Lorem ipsum dolor sit adipiscing elit, sed do incididunt ut labore et dolore magna."/>
          <p:cNvSpPr txBox="1"/>
          <p:nvPr/>
        </p:nvSpPr>
        <p:spPr>
          <a:xfrm>
            <a:off x="2313577" y="9895611"/>
            <a:ext cx="4079116" cy="17440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stStyle>
          <a:p>
            <a:pPr>
              <a:lnSpc>
                <a:spcPct val="100000"/>
              </a:lnSpc>
            </a:pPr>
            <a:r>
              <a:rPr sz="4000"/>
              <a:t>Lorem ipsum dolor sit adipiscing elit, sed do incididunt ut labore et dolore magna.</a:t>
            </a:r>
          </a:p>
        </p:txBody>
      </p:sp>
      <p:sp>
        <p:nvSpPr>
          <p:cNvPr id="162" name="Lorem ipsum dolor sit adipiscing elit, sed do incididunt ut labore et dolore magna."/>
          <p:cNvSpPr txBox="1"/>
          <p:nvPr/>
        </p:nvSpPr>
        <p:spPr>
          <a:xfrm>
            <a:off x="18910160" y="6522670"/>
            <a:ext cx="4079116" cy="17440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100000"/>
              </a:lnSpc>
            </a:pPr>
            <a:r>
              <a:rPr sz="4000"/>
              <a:t>Lorem ipsum dolor sit adipiscing elit, sed do incididunt ut labore et dolore magna.</a:t>
            </a:r>
          </a:p>
        </p:txBody>
      </p:sp>
      <p:sp>
        <p:nvSpPr>
          <p:cNvPr id="163" name="Lorem ipsum dolor sit adipiscing elit, sed do incididunt ut labore et dolore magna."/>
          <p:cNvSpPr txBox="1"/>
          <p:nvPr/>
        </p:nvSpPr>
        <p:spPr>
          <a:xfrm>
            <a:off x="1267724" y="6522670"/>
            <a:ext cx="4079116" cy="17440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stStyle>
          <a:p>
            <a:pPr>
              <a:lnSpc>
                <a:spcPct val="100000"/>
              </a:lnSpc>
            </a:pPr>
            <a:r>
              <a:rPr sz="4000"/>
              <a:t>Lorem ipsum dolor sit adipiscing elit, sed do incididunt ut labore et dolore magna.</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7</a:t>
            </a:fld>
            <a:endParaRPr/>
          </a:p>
        </p:txBody>
      </p:sp>
      <p:sp>
        <p:nvSpPr>
          <p:cNvPr id="166" name="Lorem ipsum dolor sit amet, consectetur adipiscing elit, sed do eiusmod tempor incididunt ut labore et dolore magna aliqua. Ut enim ad minim veniam, quis"/>
          <p:cNvSpPr txBox="1"/>
          <p:nvPr/>
        </p:nvSpPr>
        <p:spPr>
          <a:xfrm>
            <a:off x="3214395" y="3448018"/>
            <a:ext cx="8511769" cy="133369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ct val="100000"/>
              </a:lnSpc>
            </a:pPr>
            <a:r>
              <a:rPr sz="4000" dirty="0"/>
              <a:t>Lorem ipsum dolor sit amet, consectetur adipiscing elit, sed do eiusmod tempor incididunt ut labore et dolore magna aliqua. Ut enim ad minim veniam, quis</a:t>
            </a:r>
          </a:p>
        </p:txBody>
      </p:sp>
      <p:sp>
        <p:nvSpPr>
          <p:cNvPr id="167" name="Text list infographic"/>
          <p:cNvSpPr txBox="1"/>
          <p:nvPr/>
        </p:nvSpPr>
        <p:spPr>
          <a:xfrm>
            <a:off x="3188350" y="2492159"/>
            <a:ext cx="4643886" cy="774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t>Text list infographic</a:t>
            </a:r>
          </a:p>
        </p:txBody>
      </p:sp>
      <p:sp>
        <p:nvSpPr>
          <p:cNvPr id="168" name="Circle"/>
          <p:cNvSpPr/>
          <p:nvPr/>
        </p:nvSpPr>
        <p:spPr>
          <a:xfrm>
            <a:off x="1990677" y="2442587"/>
            <a:ext cx="924645" cy="924645"/>
          </a:xfrm>
          <a:prstGeom prst="ellipse">
            <a:avLst/>
          </a:pr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69" name="1"/>
          <p:cNvSpPr txBox="1"/>
          <p:nvPr/>
        </p:nvSpPr>
        <p:spPr>
          <a:xfrm>
            <a:off x="2116538" y="2645387"/>
            <a:ext cx="658566"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t>1</a:t>
            </a:r>
          </a:p>
        </p:txBody>
      </p:sp>
      <p:sp>
        <p:nvSpPr>
          <p:cNvPr id="171" name="Lorem ipsum dolor sit amet, consectetur adipiscing elit, sed do eiusmod tempor incididunt ut labore et dolore magna aliqua. Ut enim ad minim veniam, quis"/>
          <p:cNvSpPr txBox="1"/>
          <p:nvPr/>
        </p:nvSpPr>
        <p:spPr>
          <a:xfrm>
            <a:off x="3214395" y="6563155"/>
            <a:ext cx="8511769" cy="133369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ct val="100000"/>
              </a:lnSpc>
            </a:pPr>
            <a:r>
              <a:rPr sz="4000"/>
              <a:t>Lorem ipsum dolor sit amet, consectetur adipiscing elit, sed do eiusmod tempor incididunt ut labore et dolore magna aliqua. Ut enim ad minim veniam, quis</a:t>
            </a:r>
          </a:p>
        </p:txBody>
      </p:sp>
      <p:sp>
        <p:nvSpPr>
          <p:cNvPr id="172" name="Text list infographic"/>
          <p:cNvSpPr txBox="1"/>
          <p:nvPr/>
        </p:nvSpPr>
        <p:spPr>
          <a:xfrm>
            <a:off x="3188350" y="5607295"/>
            <a:ext cx="4643886" cy="7747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t>Text list infographic</a:t>
            </a:r>
          </a:p>
        </p:txBody>
      </p:sp>
      <p:sp>
        <p:nvSpPr>
          <p:cNvPr id="173" name="Circle"/>
          <p:cNvSpPr/>
          <p:nvPr/>
        </p:nvSpPr>
        <p:spPr>
          <a:xfrm>
            <a:off x="1990677" y="5557723"/>
            <a:ext cx="924645" cy="924646"/>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74" name="2"/>
          <p:cNvSpPr txBox="1"/>
          <p:nvPr/>
        </p:nvSpPr>
        <p:spPr>
          <a:xfrm>
            <a:off x="2116538" y="5760523"/>
            <a:ext cx="658566"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t>2</a:t>
            </a:r>
          </a:p>
        </p:txBody>
      </p:sp>
      <p:sp>
        <p:nvSpPr>
          <p:cNvPr id="176" name="Lorem ipsum dolor sit amet, consectetur adipiscing elit, sed do eiusmod tempor incididunt ut labore et dolore magna aliqua. Ut enim ad minim veniam, quis"/>
          <p:cNvSpPr txBox="1"/>
          <p:nvPr/>
        </p:nvSpPr>
        <p:spPr>
          <a:xfrm>
            <a:off x="3214395" y="9678293"/>
            <a:ext cx="8511769" cy="133369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ct val="100000"/>
              </a:lnSpc>
            </a:pPr>
            <a:r>
              <a:rPr sz="4000"/>
              <a:t>Lorem ipsum dolor sit amet, consectetur adipiscing elit, sed do eiusmod tempor incididunt ut labore et dolore magna aliqua. Ut enim ad minim veniam, quis</a:t>
            </a:r>
          </a:p>
        </p:txBody>
      </p:sp>
      <p:sp>
        <p:nvSpPr>
          <p:cNvPr id="177" name="Text list infographic"/>
          <p:cNvSpPr txBox="1"/>
          <p:nvPr/>
        </p:nvSpPr>
        <p:spPr>
          <a:xfrm>
            <a:off x="3188350" y="8722433"/>
            <a:ext cx="4643886" cy="7747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t>Text list infographic</a:t>
            </a:r>
          </a:p>
        </p:txBody>
      </p:sp>
      <p:sp>
        <p:nvSpPr>
          <p:cNvPr id="178" name="Circle"/>
          <p:cNvSpPr/>
          <p:nvPr/>
        </p:nvSpPr>
        <p:spPr>
          <a:xfrm>
            <a:off x="1990677" y="8672861"/>
            <a:ext cx="924645" cy="924646"/>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79" name="3"/>
          <p:cNvSpPr txBox="1"/>
          <p:nvPr/>
        </p:nvSpPr>
        <p:spPr>
          <a:xfrm>
            <a:off x="2116538" y="8875661"/>
            <a:ext cx="658566"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t>3</a:t>
            </a:r>
          </a:p>
        </p:txBody>
      </p:sp>
      <p:sp>
        <p:nvSpPr>
          <p:cNvPr id="181" name="Lorem ipsum dolor sit amet, consectetur adipiscing elit, sed do eiusmod tempor incididunt ut labore et dolore magna aliqua. Ut enim ad minim veniam, quis"/>
          <p:cNvSpPr txBox="1"/>
          <p:nvPr/>
        </p:nvSpPr>
        <p:spPr>
          <a:xfrm>
            <a:off x="13676958" y="3448018"/>
            <a:ext cx="8511769" cy="133369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ct val="100000"/>
              </a:lnSpc>
            </a:pPr>
            <a:r>
              <a:rPr sz="4000"/>
              <a:t>Lorem ipsum dolor sit amet, consectetur adipiscing elit, sed do eiusmod tempor incididunt ut labore et dolore magna aliqua. Ut enim ad minim veniam, quis</a:t>
            </a:r>
          </a:p>
        </p:txBody>
      </p:sp>
      <p:sp>
        <p:nvSpPr>
          <p:cNvPr id="182" name="Text list infographic"/>
          <p:cNvSpPr txBox="1"/>
          <p:nvPr/>
        </p:nvSpPr>
        <p:spPr>
          <a:xfrm>
            <a:off x="13650913" y="2492159"/>
            <a:ext cx="4643886" cy="774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rPr dirty="0"/>
              <a:t>Text list infographic</a:t>
            </a:r>
          </a:p>
        </p:txBody>
      </p:sp>
      <p:sp>
        <p:nvSpPr>
          <p:cNvPr id="183" name="Circle"/>
          <p:cNvSpPr/>
          <p:nvPr/>
        </p:nvSpPr>
        <p:spPr>
          <a:xfrm>
            <a:off x="12453240" y="2442587"/>
            <a:ext cx="924645" cy="924645"/>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84" name="4"/>
          <p:cNvSpPr txBox="1"/>
          <p:nvPr/>
        </p:nvSpPr>
        <p:spPr>
          <a:xfrm>
            <a:off x="12579101" y="2645387"/>
            <a:ext cx="658566"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t>4</a:t>
            </a:r>
          </a:p>
        </p:txBody>
      </p:sp>
      <p:sp>
        <p:nvSpPr>
          <p:cNvPr id="186" name="Lorem ipsum dolor sit amet, consectetur adipiscing elit, sed do eiusmod tempor incididunt ut labore et dolore magna aliqua. Ut enim ad minim veniam, quis"/>
          <p:cNvSpPr txBox="1"/>
          <p:nvPr/>
        </p:nvSpPr>
        <p:spPr>
          <a:xfrm>
            <a:off x="13676958" y="6563155"/>
            <a:ext cx="8511769" cy="133369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ct val="100000"/>
              </a:lnSpc>
            </a:pPr>
            <a:r>
              <a:rPr sz="4000"/>
              <a:t>Lorem ipsum dolor sit amet, consectetur adipiscing elit, sed do eiusmod tempor incididunt ut labore et dolore magna aliqua. Ut enim ad minim veniam, quis</a:t>
            </a:r>
          </a:p>
        </p:txBody>
      </p:sp>
      <p:sp>
        <p:nvSpPr>
          <p:cNvPr id="187" name="Text list infographic"/>
          <p:cNvSpPr txBox="1"/>
          <p:nvPr/>
        </p:nvSpPr>
        <p:spPr>
          <a:xfrm>
            <a:off x="13650913" y="5607295"/>
            <a:ext cx="4643886" cy="7747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t>Text list infographic</a:t>
            </a:r>
          </a:p>
        </p:txBody>
      </p:sp>
      <p:sp>
        <p:nvSpPr>
          <p:cNvPr id="188" name="Circle"/>
          <p:cNvSpPr/>
          <p:nvPr/>
        </p:nvSpPr>
        <p:spPr>
          <a:xfrm>
            <a:off x="12453240" y="5557723"/>
            <a:ext cx="924645" cy="924646"/>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89" name="5"/>
          <p:cNvSpPr txBox="1"/>
          <p:nvPr/>
        </p:nvSpPr>
        <p:spPr>
          <a:xfrm>
            <a:off x="12579101" y="5760523"/>
            <a:ext cx="658566"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t>5</a:t>
            </a:r>
          </a:p>
        </p:txBody>
      </p:sp>
      <p:sp>
        <p:nvSpPr>
          <p:cNvPr id="191" name="Lorem ipsum dolor sit amet, consectetur adipiscing elit, sed do eiusmod tempor incididunt ut labore et dolore magna aliqua. Ut enim ad minim veniam, quis"/>
          <p:cNvSpPr txBox="1"/>
          <p:nvPr/>
        </p:nvSpPr>
        <p:spPr>
          <a:xfrm>
            <a:off x="13676958" y="9678293"/>
            <a:ext cx="8511769" cy="133369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ct val="100000"/>
              </a:lnSpc>
            </a:pPr>
            <a:r>
              <a:rPr sz="4000"/>
              <a:t>Lorem ipsum dolor sit amet, consectetur adipiscing elit, sed do eiusmod tempor incididunt ut labore et dolore magna aliqua. Ut enim ad minim veniam, quis</a:t>
            </a:r>
          </a:p>
        </p:txBody>
      </p:sp>
      <p:sp>
        <p:nvSpPr>
          <p:cNvPr id="192" name="Text list infographic"/>
          <p:cNvSpPr txBox="1"/>
          <p:nvPr/>
        </p:nvSpPr>
        <p:spPr>
          <a:xfrm>
            <a:off x="13650913" y="8722433"/>
            <a:ext cx="4643886" cy="7747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t>Text list infographic</a:t>
            </a:r>
          </a:p>
        </p:txBody>
      </p:sp>
      <p:sp>
        <p:nvSpPr>
          <p:cNvPr id="193" name="Circle"/>
          <p:cNvSpPr/>
          <p:nvPr/>
        </p:nvSpPr>
        <p:spPr>
          <a:xfrm>
            <a:off x="12453240" y="8672861"/>
            <a:ext cx="924645" cy="924646"/>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94" name="6"/>
          <p:cNvSpPr txBox="1"/>
          <p:nvPr/>
        </p:nvSpPr>
        <p:spPr>
          <a:xfrm>
            <a:off x="12579101" y="8875661"/>
            <a:ext cx="658566"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t>6</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5"/>
          </p:nvPr>
        </p:nvSpPr>
        <p:spPr>
          <a:xfrm>
            <a:off x="19270330" y="3930842"/>
            <a:ext cx="4345405" cy="4345404"/>
          </a:xfrm>
        </p:spPr>
      </p:sp>
      <p:sp>
        <p:nvSpPr>
          <p:cNvPr id="47" name="Picture Placeholder 6"/>
          <p:cNvSpPr>
            <a:spLocks noGrp="1"/>
          </p:cNvSpPr>
          <p:nvPr>
            <p:ph type="pic" sz="quarter" idx="15"/>
          </p:nvPr>
        </p:nvSpPr>
        <p:spPr>
          <a:xfrm>
            <a:off x="10019659" y="3930842"/>
            <a:ext cx="4345405" cy="4345404"/>
          </a:xfrm>
        </p:spPr>
      </p:sp>
      <p:sp>
        <p:nvSpPr>
          <p:cNvPr id="48" name="Picture Placeholder 6"/>
          <p:cNvSpPr>
            <a:spLocks noGrp="1"/>
          </p:cNvSpPr>
          <p:nvPr>
            <p:ph type="pic" sz="quarter" idx="15"/>
          </p:nvPr>
        </p:nvSpPr>
        <p:spPr>
          <a:xfrm>
            <a:off x="760984" y="3930842"/>
            <a:ext cx="4345405" cy="4345404"/>
          </a:xfrm>
        </p:spPr>
      </p:sp>
      <p:sp>
        <p:nvSpPr>
          <p:cNvPr id="49" name="Picture Placeholder 6"/>
          <p:cNvSpPr>
            <a:spLocks noGrp="1"/>
          </p:cNvSpPr>
          <p:nvPr>
            <p:ph type="pic" sz="quarter" idx="15"/>
          </p:nvPr>
        </p:nvSpPr>
        <p:spPr>
          <a:xfrm>
            <a:off x="5393781" y="8537340"/>
            <a:ext cx="4345405" cy="4345404"/>
          </a:xfrm>
        </p:spPr>
      </p:sp>
      <p:sp>
        <p:nvSpPr>
          <p:cNvPr id="50" name="Picture Placeholder 6"/>
          <p:cNvSpPr>
            <a:spLocks noGrp="1"/>
          </p:cNvSpPr>
          <p:nvPr>
            <p:ph type="pic" sz="quarter" idx="15"/>
          </p:nvPr>
        </p:nvSpPr>
        <p:spPr>
          <a:xfrm>
            <a:off x="14643651" y="8531743"/>
            <a:ext cx="4345405" cy="4345404"/>
          </a:xfrm>
        </p:spPr>
      </p:sp>
      <p:grpSp>
        <p:nvGrpSpPr>
          <p:cNvPr id="14" name="Group 13"/>
          <p:cNvGrpSpPr/>
          <p:nvPr/>
        </p:nvGrpSpPr>
        <p:grpSpPr>
          <a:xfrm>
            <a:off x="5393782" y="3930842"/>
            <a:ext cx="4345404" cy="4345404"/>
            <a:chOff x="5393782" y="3930842"/>
            <a:chExt cx="4345404" cy="4345404"/>
          </a:xfrm>
        </p:grpSpPr>
        <p:sp>
          <p:nvSpPr>
            <p:cNvPr id="200" name="Square"/>
            <p:cNvSpPr/>
            <p:nvPr/>
          </p:nvSpPr>
          <p:spPr>
            <a:xfrm>
              <a:off x="5393782" y="3930842"/>
              <a:ext cx="4345404" cy="4345404"/>
            </a:xfrm>
            <a:prstGeom prst="rect">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210" name="Lorem ipsum dolor sit adipiscing elit, sed do eiusmod tempor incididunt ut labore et"/>
            <p:cNvSpPr txBox="1"/>
            <p:nvPr/>
          </p:nvSpPr>
          <p:spPr>
            <a:xfrm>
              <a:off x="5653735" y="6054801"/>
              <a:ext cx="3871339" cy="17440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ctr">
                <a:defRPr>
                  <a:solidFill>
                    <a:srgbClr val="FFFFFF"/>
                  </a:solidFill>
                </a:defRPr>
              </a:lvl1pPr>
            </a:lstStyle>
            <a:p>
              <a:pPr>
                <a:lnSpc>
                  <a:spcPct val="100000"/>
                </a:lnSpc>
              </a:pPr>
              <a:r>
                <a:rPr sz="4000"/>
                <a:t>Lorem ipsum dolor sit adipiscing elit, sed do eiusmod tempor incididunt ut labore et</a:t>
              </a:r>
            </a:p>
          </p:txBody>
        </p:sp>
        <p:sp>
          <p:nvSpPr>
            <p:cNvPr id="211" name="Text…"/>
            <p:cNvSpPr txBox="1"/>
            <p:nvPr/>
          </p:nvSpPr>
          <p:spPr>
            <a:xfrm>
              <a:off x="6193419" y="4496799"/>
              <a:ext cx="2791968" cy="13804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ctr">
                <a:lnSpc>
                  <a:spcPct val="90000"/>
                </a:lnSpc>
                <a:defRPr sz="4000" baseline="0">
                  <a:solidFill>
                    <a:srgbClr val="FFFFFF"/>
                  </a:solidFill>
                  <a:latin typeface="Roboto Medium"/>
                  <a:ea typeface="Roboto Medium"/>
                  <a:cs typeface="Roboto Medium"/>
                  <a:sym typeface="Roboto Medium"/>
                </a:defRPr>
              </a:pPr>
              <a:r>
                <a:rPr dirty="0"/>
                <a:t>Text</a:t>
              </a:r>
            </a:p>
            <a:p>
              <a:pPr algn="ctr">
                <a:lnSpc>
                  <a:spcPct val="90000"/>
                </a:lnSpc>
                <a:defRPr sz="4000" baseline="0">
                  <a:solidFill>
                    <a:srgbClr val="FFFFFF"/>
                  </a:solidFill>
                  <a:latin typeface="Roboto Medium"/>
                  <a:ea typeface="Roboto Medium"/>
                  <a:cs typeface="Roboto Medium"/>
                  <a:sym typeface="Roboto Medium"/>
                </a:defRPr>
              </a:pPr>
              <a:r>
                <a:rPr dirty="0"/>
                <a:t>Information</a:t>
              </a:r>
            </a:p>
          </p:txBody>
        </p:sp>
      </p:grpSp>
      <p:grpSp>
        <p:nvGrpSpPr>
          <p:cNvPr id="15" name="Group 14"/>
          <p:cNvGrpSpPr/>
          <p:nvPr/>
        </p:nvGrpSpPr>
        <p:grpSpPr>
          <a:xfrm>
            <a:off x="14644814" y="3930842"/>
            <a:ext cx="4345404" cy="4345404"/>
            <a:chOff x="14644814" y="3930842"/>
            <a:chExt cx="4345404" cy="4345404"/>
          </a:xfrm>
        </p:grpSpPr>
        <p:sp>
          <p:nvSpPr>
            <p:cNvPr id="202" name="Square"/>
            <p:cNvSpPr/>
            <p:nvPr/>
          </p:nvSpPr>
          <p:spPr>
            <a:xfrm>
              <a:off x="14644814" y="3930842"/>
              <a:ext cx="4345404" cy="4345404"/>
            </a:xfrm>
            <a:prstGeom prst="rect">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213" name="Lorem ipsum dolor sit adipiscing elit, sed do eiusmod tempor incididunt ut labore et"/>
            <p:cNvSpPr txBox="1"/>
            <p:nvPr/>
          </p:nvSpPr>
          <p:spPr>
            <a:xfrm>
              <a:off x="14858927" y="6046084"/>
              <a:ext cx="3871339" cy="17440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ctr">
                <a:defRPr>
                  <a:solidFill>
                    <a:srgbClr val="FFFFFF"/>
                  </a:solidFill>
                </a:defRPr>
              </a:lvl1pPr>
            </a:lstStyle>
            <a:p>
              <a:pPr>
                <a:lnSpc>
                  <a:spcPct val="100000"/>
                </a:lnSpc>
              </a:pPr>
              <a:r>
                <a:rPr sz="4000"/>
                <a:t>Lorem ipsum dolor sit adipiscing elit, sed do eiusmod tempor incididunt ut labore et</a:t>
              </a:r>
            </a:p>
          </p:txBody>
        </p:sp>
        <p:sp>
          <p:nvSpPr>
            <p:cNvPr id="214" name="Text…"/>
            <p:cNvSpPr txBox="1"/>
            <p:nvPr/>
          </p:nvSpPr>
          <p:spPr>
            <a:xfrm>
              <a:off x="15398611" y="4488082"/>
              <a:ext cx="2791968" cy="13804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ctr">
                <a:lnSpc>
                  <a:spcPct val="90000"/>
                </a:lnSpc>
                <a:defRPr sz="4000" baseline="0">
                  <a:solidFill>
                    <a:srgbClr val="FFFFFF"/>
                  </a:solidFill>
                  <a:latin typeface="Roboto Medium"/>
                  <a:ea typeface="Roboto Medium"/>
                  <a:cs typeface="Roboto Medium"/>
                  <a:sym typeface="Roboto Medium"/>
                </a:defRPr>
              </a:pPr>
              <a:r>
                <a:rPr dirty="0"/>
                <a:t>Text</a:t>
              </a:r>
            </a:p>
            <a:p>
              <a:pPr algn="ctr">
                <a:lnSpc>
                  <a:spcPct val="90000"/>
                </a:lnSpc>
                <a:defRPr sz="4000" baseline="0">
                  <a:solidFill>
                    <a:srgbClr val="FFFFFF"/>
                  </a:solidFill>
                  <a:latin typeface="Roboto Medium"/>
                  <a:ea typeface="Roboto Medium"/>
                  <a:cs typeface="Roboto Medium"/>
                  <a:sym typeface="Roboto Medium"/>
                </a:defRPr>
              </a:pPr>
              <a:r>
                <a:rPr dirty="0"/>
                <a:t>Information</a:t>
              </a:r>
            </a:p>
          </p:txBody>
        </p:sp>
      </p:grpSp>
      <p:grpSp>
        <p:nvGrpSpPr>
          <p:cNvPr id="16" name="Group 15"/>
          <p:cNvGrpSpPr/>
          <p:nvPr/>
        </p:nvGrpSpPr>
        <p:grpSpPr>
          <a:xfrm>
            <a:off x="10019298" y="8537340"/>
            <a:ext cx="4345404" cy="4345404"/>
            <a:chOff x="10019298" y="8537340"/>
            <a:chExt cx="4345404" cy="4345404"/>
          </a:xfrm>
        </p:grpSpPr>
        <p:sp>
          <p:nvSpPr>
            <p:cNvPr id="206" name="Square"/>
            <p:cNvSpPr/>
            <p:nvPr/>
          </p:nvSpPr>
          <p:spPr>
            <a:xfrm>
              <a:off x="10019298" y="8537340"/>
              <a:ext cx="4345404" cy="4345404"/>
            </a:xfrm>
            <a:prstGeom prst="rect">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216" name="Lorem ipsum dolor sit adipiscing elit, sed do eiusmod tempor incididunt ut labore et"/>
            <p:cNvSpPr txBox="1"/>
            <p:nvPr/>
          </p:nvSpPr>
          <p:spPr>
            <a:xfrm>
              <a:off x="10256331" y="10652581"/>
              <a:ext cx="3871339" cy="17440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ctr">
                <a:defRPr>
                  <a:solidFill>
                    <a:srgbClr val="FFFFFF"/>
                  </a:solidFill>
                </a:defRPr>
              </a:lvl1pPr>
            </a:lstStyle>
            <a:p>
              <a:pPr>
                <a:lnSpc>
                  <a:spcPct val="100000"/>
                </a:lnSpc>
              </a:pPr>
              <a:r>
                <a:rPr sz="4000"/>
                <a:t>Lorem ipsum dolor sit adipiscing elit, sed do eiusmod tempor incididunt ut labore et</a:t>
              </a:r>
            </a:p>
          </p:txBody>
        </p:sp>
        <p:sp>
          <p:nvSpPr>
            <p:cNvPr id="217" name="Text…"/>
            <p:cNvSpPr txBox="1"/>
            <p:nvPr/>
          </p:nvSpPr>
          <p:spPr>
            <a:xfrm>
              <a:off x="10796015" y="9094579"/>
              <a:ext cx="2791968" cy="13804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ctr">
                <a:lnSpc>
                  <a:spcPct val="90000"/>
                </a:lnSpc>
                <a:defRPr sz="4000" baseline="0">
                  <a:solidFill>
                    <a:srgbClr val="FFFFFF"/>
                  </a:solidFill>
                  <a:latin typeface="Roboto Medium"/>
                  <a:ea typeface="Roboto Medium"/>
                  <a:cs typeface="Roboto Medium"/>
                  <a:sym typeface="Roboto Medium"/>
                </a:defRPr>
              </a:pPr>
              <a:r>
                <a:rPr dirty="0"/>
                <a:t>Text</a:t>
              </a:r>
            </a:p>
            <a:p>
              <a:pPr algn="ctr">
                <a:lnSpc>
                  <a:spcPct val="90000"/>
                </a:lnSpc>
                <a:defRPr sz="4000" baseline="0">
                  <a:solidFill>
                    <a:srgbClr val="FFFFFF"/>
                  </a:solidFill>
                  <a:latin typeface="Roboto Medium"/>
                  <a:ea typeface="Roboto Medium"/>
                  <a:cs typeface="Roboto Medium"/>
                  <a:sym typeface="Roboto Medium"/>
                </a:defRPr>
              </a:pPr>
              <a:r>
                <a:rPr dirty="0"/>
                <a:t>Information</a:t>
              </a:r>
            </a:p>
          </p:txBody>
        </p:sp>
      </p:grpSp>
      <p:grpSp>
        <p:nvGrpSpPr>
          <p:cNvPr id="17" name="Group 16"/>
          <p:cNvGrpSpPr/>
          <p:nvPr/>
        </p:nvGrpSpPr>
        <p:grpSpPr>
          <a:xfrm>
            <a:off x="768266" y="8537340"/>
            <a:ext cx="4345404" cy="4345404"/>
            <a:chOff x="768266" y="8537340"/>
            <a:chExt cx="4345404" cy="4345404"/>
          </a:xfrm>
        </p:grpSpPr>
        <p:sp>
          <p:nvSpPr>
            <p:cNvPr id="204" name="Square"/>
            <p:cNvSpPr/>
            <p:nvPr/>
          </p:nvSpPr>
          <p:spPr>
            <a:xfrm>
              <a:off x="768266" y="8537340"/>
              <a:ext cx="4345404" cy="4345404"/>
            </a:xfrm>
            <a:prstGeom prst="rect">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219" name="Lorem ipsum dolor sit adipiscing elit, sed do eiusmod tempor incididunt ut labore et"/>
            <p:cNvSpPr txBox="1"/>
            <p:nvPr/>
          </p:nvSpPr>
          <p:spPr>
            <a:xfrm>
              <a:off x="1005299" y="10652581"/>
              <a:ext cx="3871339" cy="17440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ctr">
                <a:defRPr>
                  <a:solidFill>
                    <a:srgbClr val="FFFFFF"/>
                  </a:solidFill>
                </a:defRPr>
              </a:lvl1pPr>
            </a:lstStyle>
            <a:p>
              <a:pPr>
                <a:lnSpc>
                  <a:spcPct val="100000"/>
                </a:lnSpc>
              </a:pPr>
              <a:r>
                <a:rPr sz="4000" dirty="0"/>
                <a:t>Lorem ipsum dolor sit adipiscing elit, sed do eiusmod tempor incididunt ut labore et</a:t>
              </a:r>
            </a:p>
          </p:txBody>
        </p:sp>
        <p:sp>
          <p:nvSpPr>
            <p:cNvPr id="220" name="Text…"/>
            <p:cNvSpPr txBox="1"/>
            <p:nvPr/>
          </p:nvSpPr>
          <p:spPr>
            <a:xfrm>
              <a:off x="1544983" y="9094579"/>
              <a:ext cx="2791968" cy="13804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ctr">
                <a:lnSpc>
                  <a:spcPct val="90000"/>
                </a:lnSpc>
                <a:defRPr sz="4000" baseline="0">
                  <a:solidFill>
                    <a:srgbClr val="FFFFFF"/>
                  </a:solidFill>
                  <a:latin typeface="Roboto Medium"/>
                  <a:ea typeface="Roboto Medium"/>
                  <a:cs typeface="Roboto Medium"/>
                  <a:sym typeface="Roboto Medium"/>
                </a:defRPr>
              </a:pPr>
              <a:r>
                <a:rPr dirty="0"/>
                <a:t>Text</a:t>
              </a:r>
            </a:p>
            <a:p>
              <a:pPr algn="ctr">
                <a:lnSpc>
                  <a:spcPct val="90000"/>
                </a:lnSpc>
                <a:defRPr sz="4000" baseline="0">
                  <a:solidFill>
                    <a:srgbClr val="FFFFFF"/>
                  </a:solidFill>
                  <a:latin typeface="Roboto Medium"/>
                  <a:ea typeface="Roboto Medium"/>
                  <a:cs typeface="Roboto Medium"/>
                  <a:sym typeface="Roboto Medium"/>
                </a:defRPr>
              </a:pPr>
              <a:r>
                <a:rPr dirty="0"/>
                <a:t>Information</a:t>
              </a:r>
            </a:p>
          </p:txBody>
        </p:sp>
      </p:grpSp>
      <p:grpSp>
        <p:nvGrpSpPr>
          <p:cNvPr id="18" name="Group 17"/>
          <p:cNvGrpSpPr/>
          <p:nvPr/>
        </p:nvGrpSpPr>
        <p:grpSpPr>
          <a:xfrm>
            <a:off x="19270330" y="8537340"/>
            <a:ext cx="4345405" cy="4345404"/>
            <a:chOff x="19270330" y="8537340"/>
            <a:chExt cx="4345405" cy="4345404"/>
          </a:xfrm>
        </p:grpSpPr>
        <p:sp>
          <p:nvSpPr>
            <p:cNvPr id="208" name="Square"/>
            <p:cNvSpPr/>
            <p:nvPr/>
          </p:nvSpPr>
          <p:spPr>
            <a:xfrm>
              <a:off x="19270330" y="8537340"/>
              <a:ext cx="4345405" cy="4345404"/>
            </a:xfrm>
            <a:prstGeom prst="rect">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222" name="Lorem ipsum dolor sit adipiscing elit, sed do eiusmod tempor incididunt ut labore et"/>
            <p:cNvSpPr txBox="1"/>
            <p:nvPr/>
          </p:nvSpPr>
          <p:spPr>
            <a:xfrm>
              <a:off x="19507364" y="10652581"/>
              <a:ext cx="3871339" cy="17440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ctr">
                <a:defRPr>
                  <a:solidFill>
                    <a:srgbClr val="FFFFFF"/>
                  </a:solidFill>
                </a:defRPr>
              </a:lvl1pPr>
            </a:lstStyle>
            <a:p>
              <a:pPr>
                <a:lnSpc>
                  <a:spcPct val="100000"/>
                </a:lnSpc>
              </a:pPr>
              <a:r>
                <a:rPr sz="4000" dirty="0"/>
                <a:t>Lorem ipsum dolor sit adipiscing elit, sed do eiusmod tempor incididunt ut labore et</a:t>
              </a:r>
            </a:p>
          </p:txBody>
        </p:sp>
        <p:sp>
          <p:nvSpPr>
            <p:cNvPr id="223" name="Text…"/>
            <p:cNvSpPr txBox="1"/>
            <p:nvPr/>
          </p:nvSpPr>
          <p:spPr>
            <a:xfrm>
              <a:off x="20047048" y="9094579"/>
              <a:ext cx="2791968" cy="13804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ctr">
                <a:lnSpc>
                  <a:spcPct val="90000"/>
                </a:lnSpc>
                <a:defRPr sz="4000" baseline="0">
                  <a:solidFill>
                    <a:srgbClr val="FFFFFF"/>
                  </a:solidFill>
                  <a:latin typeface="Roboto Medium"/>
                  <a:ea typeface="Roboto Medium"/>
                  <a:cs typeface="Roboto Medium"/>
                  <a:sym typeface="Roboto Medium"/>
                </a:defRPr>
              </a:pPr>
              <a:r>
                <a:t>Text</a:t>
              </a:r>
            </a:p>
            <a:p>
              <a:pPr algn="ctr">
                <a:lnSpc>
                  <a:spcPct val="90000"/>
                </a:lnSpc>
                <a:defRPr sz="4000" baseline="0">
                  <a:solidFill>
                    <a:srgbClr val="FFFFFF"/>
                  </a:solidFill>
                  <a:latin typeface="Roboto Medium"/>
                  <a:ea typeface="Roboto Medium"/>
                  <a:cs typeface="Roboto Medium"/>
                  <a:sym typeface="Roboto Medium"/>
                </a:defRPr>
              </a:pPr>
              <a:r>
                <a:t>Information</a:t>
              </a:r>
            </a:p>
          </p:txBody>
        </p:sp>
      </p:grpSp>
      <p:sp>
        <p:nvSpPr>
          <p:cNvPr id="19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8</a:t>
            </a:fld>
            <a:endParaRPr/>
          </a:p>
        </p:txBody>
      </p:sp>
      <p:sp>
        <p:nvSpPr>
          <p:cNvPr id="209" name="Text information page"/>
          <p:cNvSpPr txBox="1">
            <a:spLocks noGrp="1"/>
          </p:cNvSpPr>
          <p:nvPr>
            <p:ph type="title"/>
          </p:nvPr>
        </p:nvSpPr>
        <p:spPr>
          <a:prstGeom prst="rect">
            <a:avLst/>
          </a:prstGeom>
        </p:spPr>
        <p:txBody>
          <a:bodyPr/>
          <a:lstStyle>
            <a:lvl1pPr algn="ctr"/>
          </a:lstStyle>
          <a:p>
            <a:r>
              <a:t>Text information page</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9</a:t>
            </a:fld>
            <a:endParaRPr/>
          </a:p>
        </p:txBody>
      </p:sp>
      <p:sp>
        <p:nvSpPr>
          <p:cNvPr id="227" name="Shape"/>
          <p:cNvSpPr/>
          <p:nvPr/>
        </p:nvSpPr>
        <p:spPr>
          <a:xfrm>
            <a:off x="8193046" y="3759184"/>
            <a:ext cx="5272922" cy="4877020"/>
          </a:xfrm>
          <a:custGeom>
            <a:avLst/>
            <a:gdLst/>
            <a:ahLst/>
            <a:cxnLst>
              <a:cxn ang="0">
                <a:pos x="wd2" y="hd2"/>
              </a:cxn>
              <a:cxn ang="5400000">
                <a:pos x="wd2" y="hd2"/>
              </a:cxn>
              <a:cxn ang="10800000">
                <a:pos x="wd2" y="hd2"/>
              </a:cxn>
              <a:cxn ang="16200000">
                <a:pos x="wd2" y="hd2"/>
              </a:cxn>
            </a:cxnLst>
            <a:rect l="0" t="0" r="r" b="b"/>
            <a:pathLst>
              <a:path w="21263" h="21585" extrusionOk="0">
                <a:moveTo>
                  <a:pt x="20381" y="16434"/>
                </a:moveTo>
                <a:cubicBezTo>
                  <a:pt x="21449" y="13607"/>
                  <a:pt x="21495" y="10794"/>
                  <a:pt x="20798" y="8299"/>
                </a:cubicBezTo>
                <a:cubicBezTo>
                  <a:pt x="20122" y="5882"/>
                  <a:pt x="18745" y="3753"/>
                  <a:pt x="16895" y="2264"/>
                </a:cubicBezTo>
                <a:cubicBezTo>
                  <a:pt x="15064" y="789"/>
                  <a:pt x="12826" y="-15"/>
                  <a:pt x="10535" y="1"/>
                </a:cubicBezTo>
                <a:cubicBezTo>
                  <a:pt x="8194" y="17"/>
                  <a:pt x="5788" y="884"/>
                  <a:pt x="3685" y="2837"/>
                </a:cubicBezTo>
                <a:cubicBezTo>
                  <a:pt x="2996" y="3475"/>
                  <a:pt x="2414" y="4188"/>
                  <a:pt x="1923" y="4946"/>
                </a:cubicBezTo>
                <a:cubicBezTo>
                  <a:pt x="1429" y="5710"/>
                  <a:pt x="1028" y="6521"/>
                  <a:pt x="724" y="7365"/>
                </a:cubicBezTo>
                <a:cubicBezTo>
                  <a:pt x="112" y="9065"/>
                  <a:pt x="-105" y="10895"/>
                  <a:pt x="47" y="12681"/>
                </a:cubicBezTo>
                <a:cubicBezTo>
                  <a:pt x="343" y="16173"/>
                  <a:pt x="2045" y="19521"/>
                  <a:pt x="5074" y="21585"/>
                </a:cubicBezTo>
                <a:cubicBezTo>
                  <a:pt x="4999" y="20428"/>
                  <a:pt x="5082" y="19280"/>
                  <a:pt x="5315" y="18170"/>
                </a:cubicBezTo>
                <a:cubicBezTo>
                  <a:pt x="5638" y="16628"/>
                  <a:pt x="6253" y="15158"/>
                  <a:pt x="7089" y="13894"/>
                </a:cubicBezTo>
                <a:cubicBezTo>
                  <a:pt x="7497" y="13276"/>
                  <a:pt x="7961" y="12704"/>
                  <a:pt x="8475" y="12188"/>
                </a:cubicBezTo>
                <a:cubicBezTo>
                  <a:pt x="8989" y="11672"/>
                  <a:pt x="9553" y="11212"/>
                  <a:pt x="10171" y="10800"/>
                </a:cubicBezTo>
                <a:cubicBezTo>
                  <a:pt x="11720" y="9768"/>
                  <a:pt x="13450" y="9222"/>
                  <a:pt x="15052" y="9141"/>
                </a:cubicBezTo>
                <a:cubicBezTo>
                  <a:pt x="15825" y="9101"/>
                  <a:pt x="16577" y="9175"/>
                  <a:pt x="17273" y="9429"/>
                </a:cubicBezTo>
                <a:cubicBezTo>
                  <a:pt x="17978" y="9685"/>
                  <a:pt x="18616" y="10122"/>
                  <a:pt x="19168" y="10735"/>
                </a:cubicBezTo>
                <a:cubicBezTo>
                  <a:pt x="19830" y="11469"/>
                  <a:pt x="20267" y="12391"/>
                  <a:pt x="20476" y="13372"/>
                </a:cubicBezTo>
                <a:cubicBezTo>
                  <a:pt x="20685" y="14354"/>
                  <a:pt x="20666" y="15404"/>
                  <a:pt x="20381" y="16434"/>
                </a:cubicBezTo>
                <a:close/>
              </a:path>
            </a:pathLst>
          </a:cu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28" name="Shape"/>
          <p:cNvSpPr/>
          <p:nvPr/>
        </p:nvSpPr>
        <p:spPr>
          <a:xfrm>
            <a:off x="10984652" y="3761310"/>
            <a:ext cx="4977646" cy="5266362"/>
          </a:xfrm>
          <a:custGeom>
            <a:avLst/>
            <a:gdLst/>
            <a:ahLst/>
            <a:cxnLst>
              <a:cxn ang="0">
                <a:pos x="wd2" y="hd2"/>
              </a:cxn>
              <a:cxn ang="5400000">
                <a:pos x="wd2" y="hd2"/>
              </a:cxn>
              <a:cxn ang="10800000">
                <a:pos x="wd2" y="hd2"/>
              </a:cxn>
              <a:cxn ang="16200000">
                <a:pos x="wd2" y="hd2"/>
              </a:cxn>
            </a:cxnLst>
            <a:rect l="0" t="0" r="r" b="b"/>
            <a:pathLst>
              <a:path w="21398" h="21311" extrusionOk="0">
                <a:moveTo>
                  <a:pt x="4667" y="1265"/>
                </a:moveTo>
                <a:cubicBezTo>
                  <a:pt x="6955" y="155"/>
                  <a:pt x="9302" y="-179"/>
                  <a:pt x="11501" y="85"/>
                </a:cubicBezTo>
                <a:cubicBezTo>
                  <a:pt x="13698" y="349"/>
                  <a:pt x="15756" y="1212"/>
                  <a:pt x="17411" y="2536"/>
                </a:cubicBezTo>
                <a:cubicBezTo>
                  <a:pt x="19063" y="3859"/>
                  <a:pt x="20299" y="5630"/>
                  <a:pt x="20931" y="7627"/>
                </a:cubicBezTo>
                <a:cubicBezTo>
                  <a:pt x="21567" y="9634"/>
                  <a:pt x="21600" y="11883"/>
                  <a:pt x="20746" y="14187"/>
                </a:cubicBezTo>
                <a:cubicBezTo>
                  <a:pt x="19924" y="16403"/>
                  <a:pt x="18468" y="18098"/>
                  <a:pt x="16713" y="19285"/>
                </a:cubicBezTo>
                <a:cubicBezTo>
                  <a:pt x="14964" y="20468"/>
                  <a:pt x="12904" y="21152"/>
                  <a:pt x="10798" y="21286"/>
                </a:cubicBezTo>
                <a:cubicBezTo>
                  <a:pt x="8689" y="21421"/>
                  <a:pt x="6543" y="21002"/>
                  <a:pt x="4645" y="20032"/>
                </a:cubicBezTo>
                <a:cubicBezTo>
                  <a:pt x="2765" y="19070"/>
                  <a:pt x="1127" y="17567"/>
                  <a:pt x="0" y="15504"/>
                </a:cubicBezTo>
                <a:cubicBezTo>
                  <a:pt x="668" y="16705"/>
                  <a:pt x="1747" y="17530"/>
                  <a:pt x="2973" y="17934"/>
                </a:cubicBezTo>
                <a:cubicBezTo>
                  <a:pt x="4125" y="18313"/>
                  <a:pt x="5412" y="18321"/>
                  <a:pt x="6592" y="17880"/>
                </a:cubicBezTo>
                <a:cubicBezTo>
                  <a:pt x="7751" y="17448"/>
                  <a:pt x="8648" y="16647"/>
                  <a:pt x="9304" y="15638"/>
                </a:cubicBezTo>
                <a:cubicBezTo>
                  <a:pt x="9965" y="14621"/>
                  <a:pt x="10386" y="13389"/>
                  <a:pt x="10555" y="12083"/>
                </a:cubicBezTo>
                <a:cubicBezTo>
                  <a:pt x="10868" y="9661"/>
                  <a:pt x="10328" y="7326"/>
                  <a:pt x="9129" y="5353"/>
                </a:cubicBezTo>
                <a:cubicBezTo>
                  <a:pt x="8107" y="3672"/>
                  <a:pt x="6599" y="2242"/>
                  <a:pt x="4667" y="1265"/>
                </a:cubicBezTo>
                <a:close/>
              </a:path>
            </a:pathLst>
          </a:cu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29" name="Shape"/>
          <p:cNvSpPr/>
          <p:nvPr/>
        </p:nvSpPr>
        <p:spPr>
          <a:xfrm>
            <a:off x="9441829" y="5815184"/>
            <a:ext cx="5261382" cy="5272548"/>
          </a:xfrm>
          <a:custGeom>
            <a:avLst/>
            <a:gdLst/>
            <a:ahLst/>
            <a:cxnLst>
              <a:cxn ang="0">
                <a:pos x="wd2" y="hd2"/>
              </a:cxn>
              <a:cxn ang="5400000">
                <a:pos x="wd2" y="hd2"/>
              </a:cxn>
              <a:cxn ang="10800000">
                <a:pos x="wd2" y="hd2"/>
              </a:cxn>
              <a:cxn ang="16200000">
                <a:pos x="wd2" y="hd2"/>
              </a:cxn>
            </a:cxnLst>
            <a:rect l="0" t="0" r="r" b="b"/>
            <a:pathLst>
              <a:path w="21464" h="21440" extrusionOk="0">
                <a:moveTo>
                  <a:pt x="21464" y="11472"/>
                </a:moveTo>
                <a:cubicBezTo>
                  <a:pt x="21255" y="13916"/>
                  <a:pt x="20339" y="15987"/>
                  <a:pt x="18980" y="17608"/>
                </a:cubicBezTo>
                <a:cubicBezTo>
                  <a:pt x="17645" y="19202"/>
                  <a:pt x="15876" y="20367"/>
                  <a:pt x="13922" y="20968"/>
                </a:cubicBezTo>
                <a:cubicBezTo>
                  <a:pt x="11956" y="21573"/>
                  <a:pt x="9822" y="21600"/>
                  <a:pt x="7803" y="21025"/>
                </a:cubicBezTo>
                <a:cubicBezTo>
                  <a:pt x="5794" y="20452"/>
                  <a:pt x="3886" y="19282"/>
                  <a:pt x="2358" y="17400"/>
                </a:cubicBezTo>
                <a:cubicBezTo>
                  <a:pt x="959" y="15677"/>
                  <a:pt x="234" y="13730"/>
                  <a:pt x="48" y="11786"/>
                </a:cubicBezTo>
                <a:cubicBezTo>
                  <a:pt x="-136" y="9860"/>
                  <a:pt x="211" y="7929"/>
                  <a:pt x="1007" y="6205"/>
                </a:cubicBezTo>
                <a:cubicBezTo>
                  <a:pt x="2585" y="2786"/>
                  <a:pt x="5924" y="183"/>
                  <a:pt x="10290" y="0"/>
                </a:cubicBezTo>
                <a:cubicBezTo>
                  <a:pt x="8034" y="242"/>
                  <a:pt x="6254" y="1938"/>
                  <a:pt x="5860" y="4109"/>
                </a:cubicBezTo>
                <a:cubicBezTo>
                  <a:pt x="5715" y="4912"/>
                  <a:pt x="5773" y="5723"/>
                  <a:pt x="6018" y="6501"/>
                </a:cubicBezTo>
                <a:cubicBezTo>
                  <a:pt x="6259" y="7268"/>
                  <a:pt x="6680" y="7992"/>
                  <a:pt x="7180" y="8663"/>
                </a:cubicBezTo>
                <a:cubicBezTo>
                  <a:pt x="8007" y="9773"/>
                  <a:pt x="8991" y="10707"/>
                  <a:pt x="10102" y="11411"/>
                </a:cubicBezTo>
                <a:cubicBezTo>
                  <a:pt x="11215" y="12117"/>
                  <a:pt x="12449" y="12588"/>
                  <a:pt x="13726" y="12834"/>
                </a:cubicBezTo>
                <a:cubicBezTo>
                  <a:pt x="16305" y="13331"/>
                  <a:pt x="19059" y="12908"/>
                  <a:pt x="21464" y="11472"/>
                </a:cubicBezTo>
                <a:close/>
              </a:path>
            </a:pathLst>
          </a:cu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31" name="Lorem ipsum dolor sit amet, consectetur adipiscing elit, sed do eiusmod tempor incididunt ut labore et dolore magna reprehenderit in voluptate velit esse cillum."/>
          <p:cNvSpPr txBox="1"/>
          <p:nvPr/>
        </p:nvSpPr>
        <p:spPr>
          <a:xfrm>
            <a:off x="17429687" y="3170260"/>
            <a:ext cx="4416646" cy="2975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ct val="100000"/>
              </a:lnSpc>
            </a:pPr>
            <a:r>
              <a:rPr sz="4000" dirty="0"/>
              <a:t>Lorem ipsum dolor sit amet, consectetur adipiscing elit, sed do eiusmod tempor incididunt ut labore et dolore magna reprehenderit in voluptate velit esse cillum.</a:t>
            </a:r>
          </a:p>
        </p:txBody>
      </p:sp>
      <p:sp>
        <p:nvSpPr>
          <p:cNvPr id="232" name=".02"/>
          <p:cNvSpPr txBox="1"/>
          <p:nvPr/>
        </p:nvSpPr>
        <p:spPr>
          <a:xfrm>
            <a:off x="17380287" y="2273000"/>
            <a:ext cx="833636" cy="774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t>.02</a:t>
            </a:r>
          </a:p>
        </p:txBody>
      </p:sp>
      <p:sp>
        <p:nvSpPr>
          <p:cNvPr id="234" name="Lorem ipsum dolor sit amet, consectetur adipiscing elit, sed do eiusmod tempor incididunt ut labore et dolore magna reprehenderit in voluptate velit esse cillum."/>
          <p:cNvSpPr txBox="1"/>
          <p:nvPr/>
        </p:nvSpPr>
        <p:spPr>
          <a:xfrm>
            <a:off x="17429687" y="8314327"/>
            <a:ext cx="4416646" cy="2975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ct val="100000"/>
              </a:lnSpc>
            </a:pPr>
            <a:r>
              <a:rPr sz="4000"/>
              <a:t>Lorem ipsum dolor sit amet, consectetur adipiscing elit, sed do eiusmod tempor incididunt ut labore et dolore magna reprehenderit in voluptate velit esse cillum.</a:t>
            </a:r>
          </a:p>
        </p:txBody>
      </p:sp>
      <p:sp>
        <p:nvSpPr>
          <p:cNvPr id="235" name=".03"/>
          <p:cNvSpPr txBox="1"/>
          <p:nvPr/>
        </p:nvSpPr>
        <p:spPr>
          <a:xfrm>
            <a:off x="17380287" y="7417067"/>
            <a:ext cx="833636" cy="774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t>.03</a:t>
            </a:r>
          </a:p>
        </p:txBody>
      </p:sp>
      <p:sp>
        <p:nvSpPr>
          <p:cNvPr id="237" name="Lorem ipsum dolor sit amet, consectetur adipiscing elit, sed do eiusmod tempor incididunt ut labore et dolore magna reprehenderit in voluptate velit esse cillum."/>
          <p:cNvSpPr txBox="1"/>
          <p:nvPr/>
        </p:nvSpPr>
        <p:spPr>
          <a:xfrm>
            <a:off x="2307723" y="8314327"/>
            <a:ext cx="4416646" cy="2975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ct val="100000"/>
              </a:lnSpc>
            </a:pPr>
            <a:r>
              <a:rPr sz="4000" dirty="0"/>
              <a:t>Lorem ipsum dolor sit amet, consectetur adipiscing elit, sed do eiusmod tempor incididunt ut labore et dolore magna reprehenderit in voluptate velit esse cillum.</a:t>
            </a:r>
          </a:p>
        </p:txBody>
      </p:sp>
      <p:sp>
        <p:nvSpPr>
          <p:cNvPr id="238" name=".01"/>
          <p:cNvSpPr txBox="1"/>
          <p:nvPr/>
        </p:nvSpPr>
        <p:spPr>
          <a:xfrm>
            <a:off x="2258323" y="7417067"/>
            <a:ext cx="833636" cy="774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t>.01</a:t>
            </a:r>
          </a:p>
        </p:txBody>
      </p:sp>
      <p:sp>
        <p:nvSpPr>
          <p:cNvPr id="240" name="Infographic 3 step"/>
          <p:cNvSpPr txBox="1">
            <a:spLocks noGrp="1"/>
          </p:cNvSpPr>
          <p:nvPr>
            <p:ph type="title"/>
          </p:nvPr>
        </p:nvSpPr>
        <p:spPr>
          <a:xfrm>
            <a:off x="2231006" y="2051033"/>
            <a:ext cx="6097129" cy="5032903"/>
          </a:xfrm>
          <a:prstGeom prst="rect">
            <a:avLst/>
          </a:prstGeom>
        </p:spPr>
        <p:txBody>
          <a:bodyPr anchor="t"/>
          <a:lstStyle/>
          <a:p>
            <a:r>
              <a:t>Infographic 3 step</a:t>
            </a:r>
          </a:p>
        </p:txBody>
      </p:sp>
      <p:sp>
        <p:nvSpPr>
          <p:cNvPr id="241" name=".01"/>
          <p:cNvSpPr txBox="1"/>
          <p:nvPr/>
        </p:nvSpPr>
        <p:spPr>
          <a:xfrm>
            <a:off x="11660853" y="4643768"/>
            <a:ext cx="833637"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90000"/>
              </a:lnSpc>
              <a:defRPr sz="4000" baseline="0">
                <a:solidFill>
                  <a:srgbClr val="FFFFFF"/>
                </a:solidFill>
                <a:latin typeface="Roboto Medium"/>
                <a:ea typeface="Roboto Medium"/>
                <a:cs typeface="Roboto Medium"/>
                <a:sym typeface="Roboto Medium"/>
              </a:defRPr>
            </a:lvl1pPr>
          </a:lstStyle>
          <a:p>
            <a:r>
              <a:t>.01</a:t>
            </a:r>
          </a:p>
        </p:txBody>
      </p:sp>
      <p:sp>
        <p:nvSpPr>
          <p:cNvPr id="242" name=".02"/>
          <p:cNvSpPr txBox="1"/>
          <p:nvPr/>
        </p:nvSpPr>
        <p:spPr>
          <a:xfrm>
            <a:off x="13146754" y="7885905"/>
            <a:ext cx="833637"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90000"/>
              </a:lnSpc>
              <a:defRPr sz="4000" baseline="0">
                <a:solidFill>
                  <a:srgbClr val="FFFFFF"/>
                </a:solidFill>
                <a:latin typeface="Roboto Medium"/>
                <a:ea typeface="Roboto Medium"/>
                <a:cs typeface="Roboto Medium"/>
                <a:sym typeface="Roboto Medium"/>
              </a:defRPr>
            </a:lvl1pPr>
          </a:lstStyle>
          <a:p>
            <a:r>
              <a:t>.02</a:t>
            </a:r>
          </a:p>
        </p:txBody>
      </p:sp>
      <p:sp>
        <p:nvSpPr>
          <p:cNvPr id="243" name=".03"/>
          <p:cNvSpPr txBox="1"/>
          <p:nvPr/>
        </p:nvSpPr>
        <p:spPr>
          <a:xfrm>
            <a:off x="9922297" y="7520682"/>
            <a:ext cx="833637"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90000"/>
              </a:lnSpc>
              <a:defRPr sz="4000" baseline="0">
                <a:solidFill>
                  <a:srgbClr val="FFFFFF"/>
                </a:solidFill>
                <a:latin typeface="Roboto Medium"/>
                <a:ea typeface="Roboto Medium"/>
                <a:cs typeface="Roboto Medium"/>
                <a:sym typeface="Roboto Medium"/>
              </a:defRPr>
            </a:lvl1pPr>
          </a:lstStyle>
          <a:p>
            <a:r>
              <a:t>.03</a:t>
            </a:r>
          </a:p>
        </p:txBody>
      </p:sp>
      <p:sp>
        <p:nvSpPr>
          <p:cNvPr id="244" name="Lorem ipsum dolor sit amet, consectetur adipiscing elit, sed do eiusmod tempor"/>
          <p:cNvSpPr txBox="1"/>
          <p:nvPr/>
        </p:nvSpPr>
        <p:spPr>
          <a:xfrm>
            <a:off x="9094827" y="4844698"/>
            <a:ext cx="2742578" cy="125162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defRPr sz="1800" baseline="66666">
                <a:solidFill>
                  <a:srgbClr val="FFFFFF"/>
                </a:solidFill>
              </a:defRPr>
            </a:lvl1pPr>
          </a:lstStyle>
          <a:p>
            <a:pPr>
              <a:lnSpc>
                <a:spcPct val="100000"/>
              </a:lnSpc>
            </a:pPr>
            <a:r>
              <a:rPr sz="2800" dirty="0"/>
              <a:t>Lorem ipsum dolor sit amet, consectetur adipiscing elit, sed do eiusmod tempor</a:t>
            </a:r>
          </a:p>
        </p:txBody>
      </p:sp>
      <p:sp>
        <p:nvSpPr>
          <p:cNvPr id="245" name="Lorem ipsum dolor sit amet, consectetur adipiscing elit, sed do eiusmod tempor"/>
          <p:cNvSpPr txBox="1"/>
          <p:nvPr/>
        </p:nvSpPr>
        <p:spPr>
          <a:xfrm>
            <a:off x="10467881" y="9268438"/>
            <a:ext cx="2742578" cy="125162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defRPr sz="1800" baseline="66666">
                <a:solidFill>
                  <a:srgbClr val="FFFFFF"/>
                </a:solidFill>
              </a:defRPr>
            </a:lvl1pPr>
          </a:lstStyle>
          <a:p>
            <a:pPr>
              <a:lnSpc>
                <a:spcPct val="100000"/>
              </a:lnSpc>
            </a:pPr>
            <a:r>
              <a:rPr sz="2800"/>
              <a:t>Lorem ipsum dolor sit amet, consectetur adipiscing elit, sed do eiusmod tempor</a:t>
            </a:r>
          </a:p>
        </p:txBody>
      </p:sp>
      <p:sp>
        <p:nvSpPr>
          <p:cNvPr id="246" name="Lorem ipsum dolor sit amet, consectetur adipiscing elit, sed do eiusmod tempor"/>
          <p:cNvSpPr txBox="1"/>
          <p:nvPr/>
        </p:nvSpPr>
        <p:spPr>
          <a:xfrm>
            <a:off x="13769602" y="5635900"/>
            <a:ext cx="1754689" cy="211339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defRPr sz="1800" baseline="66666">
                <a:solidFill>
                  <a:srgbClr val="FFFFFF"/>
                </a:solidFill>
              </a:defRPr>
            </a:lvl1pPr>
          </a:lstStyle>
          <a:p>
            <a:pPr>
              <a:lnSpc>
                <a:spcPct val="100000"/>
              </a:lnSpc>
            </a:pPr>
            <a:r>
              <a:rPr sz="2800" dirty="0"/>
              <a:t>Lorem ipsum dolor sit amet, consectetur adipiscing elit, sed do eiusmod tempor</a:t>
            </a:r>
          </a:p>
        </p:txBody>
      </p:sp>
    </p:spTree>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9D5D0C"/>
      </a:dk1>
      <a:lt1>
        <a:srgbClr val="91969D"/>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Roboto Regular"/>
        <a:ea typeface="Roboto Regular"/>
        <a:cs typeface="Roboto Regular"/>
      </a:majorFont>
      <a:minorFont>
        <a:latin typeface="Roboto Regular"/>
        <a:ea typeface="Roboto Regular"/>
        <a:cs typeface="Roboto 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Roboto Regular"/>
        <a:ea typeface="Roboto Regular"/>
        <a:cs typeface="Roboto Regular"/>
      </a:majorFont>
      <a:minorFont>
        <a:latin typeface="Roboto Regular"/>
        <a:ea typeface="Roboto Regular"/>
        <a:cs typeface="Roboto 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24</TotalTime>
  <Words>1641</Words>
  <Application>Microsoft Macintosh PowerPoint</Application>
  <PresentationFormat>Custom</PresentationFormat>
  <Paragraphs>192</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Helvetica</vt:lpstr>
      <vt:lpstr>Helvetica Light</vt:lpstr>
      <vt:lpstr>Helvetica Neue</vt:lpstr>
      <vt:lpstr>Roboto Bold</vt:lpstr>
      <vt:lpstr>Roboto Medium</vt:lpstr>
      <vt:lpstr>Roboto Regular</vt:lpstr>
      <vt:lpstr>White</vt:lpstr>
      <vt:lpstr>Company Presentation Template</vt:lpstr>
      <vt:lpstr>Text information page</vt:lpstr>
      <vt:lpstr>Mockup Slide</vt:lpstr>
      <vt:lpstr>PowerPoint Presentation</vt:lpstr>
      <vt:lpstr>PowerPoint Presentation</vt:lpstr>
      <vt:lpstr>PowerPoint Presentation</vt:lpstr>
      <vt:lpstr>PowerPoint Presentation</vt:lpstr>
      <vt:lpstr>Text information page</vt:lpstr>
      <vt:lpstr>Infographic 3 step</vt:lpstr>
      <vt:lpstr>Infinity Infographic</vt:lpstr>
      <vt:lpstr>Text information and infographic</vt:lpstr>
      <vt:lpstr>PowerPoint Presentation</vt:lpstr>
      <vt:lpstr>Project Progress</vt:lpstr>
      <vt:lpstr>Project Progress</vt:lpstr>
      <vt:lpstr>PowerPoint Presentation</vt:lpstr>
      <vt:lpstr>PowerPoint Presentation</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Presentation Template</dc:title>
  <cp:lastModifiedBy>Anastasiya Ladoshkina</cp:lastModifiedBy>
  <cp:revision>5</cp:revision>
  <dcterms:modified xsi:type="dcterms:W3CDTF">2017-08-23T12:38:12Z</dcterms:modified>
</cp:coreProperties>
</file>